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007577342" r:id="rId2"/>
    <p:sldId id="2007577340" r:id="rId3"/>
    <p:sldId id="454" r:id="rId4"/>
    <p:sldId id="2007577341" r:id="rId5"/>
    <p:sldId id="2007577354" r:id="rId6"/>
    <p:sldId id="484" r:id="rId7"/>
    <p:sldId id="567" r:id="rId8"/>
    <p:sldId id="1428" r:id="rId9"/>
    <p:sldId id="1429" r:id="rId10"/>
    <p:sldId id="1423" r:id="rId11"/>
    <p:sldId id="1420" r:id="rId12"/>
    <p:sldId id="1422" r:id="rId13"/>
    <p:sldId id="1426" r:id="rId14"/>
    <p:sldId id="1421" r:id="rId15"/>
    <p:sldId id="1424" r:id="rId16"/>
    <p:sldId id="1425" r:id="rId17"/>
    <p:sldId id="1430" r:id="rId18"/>
    <p:sldId id="2007577353" r:id="rId19"/>
    <p:sldId id="569" r:id="rId20"/>
    <p:sldId id="200757734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196844-9616-420C-BE78-7C69C0D555D4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CBD1C-0A7E-4B09-9A16-109401D32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991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21395-67B3-4E56-966C-B8DAE3BD49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0835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21395-67B3-4E56-966C-B8DAE3BD496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983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21395-67B3-4E56-966C-B8DAE3BD49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468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21395-67B3-4E56-966C-B8DAE3BD49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851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21395-67B3-4E56-966C-B8DAE3BD49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726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21395-67B3-4E56-966C-B8DAE3BD49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684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21395-67B3-4E56-966C-B8DAE3BD49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47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21395-67B3-4E56-966C-B8DAE3BD496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502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21395-67B3-4E56-966C-B8DAE3BD496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38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21395-67B3-4E56-966C-B8DAE3BD496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000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53987-1FC4-82D9-F3B6-566E2858C5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F03FE0-6EDF-4F8F-BBDC-44C18A1D87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20B76-55ED-5498-04BC-5E58C05A5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19B4E-C93C-2EB1-40E1-9F0CAA79E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06872-8983-6462-4012-71514C552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13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6018E-13D8-9167-4753-C33CB75C4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418FFC-5A35-D6B1-11AA-69AB23AF0C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FB3C7-05D5-04BD-81C5-CB9017F21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6196E-F2FB-894B-7149-BE2E60B76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B5A72-0E9C-1D53-6265-D0456CEA2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954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521DDF-4530-8F53-29BE-8BD9761A44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CF1DD5-4A64-5A2D-52CA-E9B9C4B21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170AF-E3FD-6485-DD76-B68918D58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3010C-596C-86DC-0E15-F8F3F8042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7BFD3-131D-16E3-5873-BCBF2B1A6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80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74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18C44-37B6-ABA9-0ECA-2D128B8A9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DF990-CD11-8245-AFF4-3CA03B2DF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54FE8-1BBE-64A9-999B-76AF55F7C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8E748-8C4B-B027-265A-2E0FD5DED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4E1A7-7364-453B-3579-B25BFDC12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37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5AE62-2589-B723-E9EF-EA82F80D1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DE2F2C-5EF3-3080-8B65-8AA89572C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B2EC5-B7D2-119D-1BB0-E37C57552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84C73-260B-7D4E-804C-CAE3CEBB1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96AE1-B4D5-D00F-6AFA-287CBFBD3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54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F334C-B994-87A4-2A8F-5462C1B14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1BE66-DDA7-DC84-8A2F-B16559AC5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00B7E-8F41-3E3F-7A63-5AF363357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13D780-6D00-EF00-6126-358F1DA26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1D1B15-76A4-7B2A-7898-882BC44C9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8AB632-7EB3-194E-8155-12A415EC7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53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6F514-C98C-B546-EB05-47EFC8D1A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E896BF-3FA9-AA55-C7DE-A53FEAEA8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70A60C-CCDE-011B-3BA3-7B2F395B47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6E95A8-D89E-29BA-583E-79AA10313E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1C65A7-EE29-4907-1FF8-6C197F9FF0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85E421-F87E-58A2-BC2D-6AF57D0D4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12BAC8-0ACA-D0DC-B00B-5A27AA580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5ED33D-6638-8A24-B8CC-7CBF267C4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2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92F5C-49B2-31A1-F2FE-730F93E59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238F0D-8D3E-71AD-E779-762C4846C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FB8206-2EB1-311C-EA23-B1E2079F4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BD9205-7CBC-6893-EFC6-D91868061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29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C88369-2DF1-9D1B-5FE2-9B61DED9F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2FDC14-F30E-1F02-1784-E98A84479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C1E4AA-6403-2E46-DA0C-1C921FB10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852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06251-7348-E712-FC33-67B4ADD94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6DE48-E67B-A528-2D60-E5AA73D48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4428C3-55D8-4F93-5225-FEC8A842D0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5D9F5E-E0E2-B817-5F24-0D104246A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9DDEFA-FAD2-CB0C-AF22-69944B969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0F4222-F99A-001A-73BE-32A139111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0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3D09B-7B44-BDEC-33B3-3668242FF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35BD8D-2BAD-6724-1CAC-07511B700A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A1B7B5-B844-45B0-0388-077B0C538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E459F7-BC12-F137-859C-955D3406D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6D5DF5-0611-FAD4-9FAC-0CEC68F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CF411A-8D5B-72A8-DDC5-1E5CC47A2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600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5EC9BA-A4CE-C907-4871-92BCBE6EE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E67789-77F3-ABFC-192D-1A67C39A9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22DB8-C80D-7A68-07A4-325CF4FF4E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10F40-4506-468C-85BE-5991579CCB73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71EB4-5401-D90A-D271-D824B9C76A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3BD78-66E2-4C69-27D3-B3F115DC87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1EF6154E-F657-A1BC-7C9F-7A7A3840D51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47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7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10" Type="http://schemas.openxmlformats.org/officeDocument/2006/relationships/image" Target="../media/image26.png"/><Relationship Id="rId4" Type="http://schemas.openxmlformats.org/officeDocument/2006/relationships/audio" Target="../media/audio6.wav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6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audio" Target="../media/audio7.wav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7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audio" Target="../media/audio6.wav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7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10" Type="http://schemas.openxmlformats.org/officeDocument/2006/relationships/image" Target="../media/image27.png"/><Relationship Id="rId4" Type="http://schemas.openxmlformats.org/officeDocument/2006/relationships/audio" Target="../media/audio6.wav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7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audio" Target="../media/audio6.wav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7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10" Type="http://schemas.openxmlformats.org/officeDocument/2006/relationships/image" Target="../media/image28.png"/><Relationship Id="rId4" Type="http://schemas.openxmlformats.org/officeDocument/2006/relationships/audio" Target="../media/audio6.wav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7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10" Type="http://schemas.openxmlformats.org/officeDocument/2006/relationships/image" Target="../media/image29.png"/><Relationship Id="rId4" Type="http://schemas.openxmlformats.org/officeDocument/2006/relationships/audio" Target="../media/audio6.wav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14.png"/><Relationship Id="rId4" Type="http://schemas.openxmlformats.org/officeDocument/2006/relationships/audio" Target="../media/audio3.wav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gif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6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audio" Target="../media/audio7.wav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648D8DD6-2279-1BDC-3E34-50EAE13283FE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876DA07-40C4-DFA5-3348-3F29804ED336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14A73B78-D4F8-DB1A-BB98-7744E3F1C7A6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id="{656B712A-5E15-3039-573C-D4667A8FE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Freeform 2"/>
          <p:cNvSpPr/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703" b="-6703"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9E83104C-776B-4CDF-FE5A-79285B795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41" y="410533"/>
            <a:ext cx="1183664" cy="765615"/>
          </a:xfrm>
          <a:prstGeom prst="rect">
            <a:avLst/>
          </a:prstGeom>
        </p:spPr>
      </p:pic>
      <p:pic>
        <p:nvPicPr>
          <p:cNvPr id="22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8E8D7D4-85D3-674C-5F49-7B0E6D389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718" y="10414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C92A9CF-D450-84D8-EF77-8448FA97240B}"/>
              </a:ext>
            </a:extLst>
          </p:cNvPr>
          <p:cNvSpPr txBox="1">
            <a:spLocks/>
          </p:cNvSpPr>
          <p:nvPr/>
        </p:nvSpPr>
        <p:spPr>
          <a:xfrm>
            <a:off x="2155473" y="1471940"/>
            <a:ext cx="3389600" cy="986912"/>
          </a:xfrm>
          <a:prstGeom prst="rect">
            <a:avLst/>
          </a:prstGeom>
          <a:effectLst>
            <a:glow rad="127000">
              <a:srgbClr val="0097B2"/>
            </a:glow>
          </a:effectLst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ln>
                  <a:solidFill>
                    <a:srgbClr val="0097B2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11</a:t>
            </a:r>
            <a:endParaRPr lang="en-US" sz="4267" b="1">
              <a:ln>
                <a:solidFill>
                  <a:srgbClr val="0097B2"/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89529D2B-5728-1AE8-B842-45D41D37B866}"/>
              </a:ext>
            </a:extLst>
          </p:cNvPr>
          <p:cNvSpPr txBox="1">
            <a:spLocks/>
          </p:cNvSpPr>
          <p:nvPr/>
        </p:nvSpPr>
        <p:spPr>
          <a:xfrm>
            <a:off x="4426071" y="4572518"/>
            <a:ext cx="4139516" cy="525597"/>
          </a:xfrm>
          <a:prstGeom prst="rect">
            <a:avLst/>
          </a:prstGeom>
          <a:solidFill>
            <a:srgbClr val="0097B2"/>
          </a:solidFill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1 – Period 2</a:t>
            </a:r>
          </a:p>
        </p:txBody>
      </p:sp>
      <p:pic>
        <p:nvPicPr>
          <p:cNvPr id="25" name="Picture 24" descr="A cartoon of a child and a child holding a picture&#10;&#10;Description automatically generated">
            <a:extLst>
              <a:ext uri="{FF2B5EF4-FFF2-40B4-BE49-F238E27FC236}">
                <a16:creationId xmlns:a16="http://schemas.microsoft.com/office/drawing/2014/main" id="{71227323-D6A7-C71C-BB65-EC24759328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89"/>
          <a:stretch/>
        </p:blipFill>
        <p:spPr>
          <a:xfrm>
            <a:off x="488742" y="3440941"/>
            <a:ext cx="3519475" cy="3429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216FF38-AA3A-519F-25A3-CF31A83BA2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6729" y="2806542"/>
            <a:ext cx="6444031" cy="1048603"/>
          </a:xfrm>
          <a:prstGeom prst="rect">
            <a:avLst/>
          </a:prstGeom>
          <a:effectLst>
            <a:glow rad="127000">
              <a:srgbClr val="0097B2"/>
            </a:glow>
          </a:effectLst>
        </p:spPr>
      </p:pic>
      <p:pic>
        <p:nvPicPr>
          <p:cNvPr id="32" name="Google Shape;228;p11">
            <a:extLst>
              <a:ext uri="{FF2B5EF4-FFF2-40B4-BE49-F238E27FC236}">
                <a16:creationId xmlns:a16="http://schemas.microsoft.com/office/drawing/2014/main" id="{A482A07D-0929-5DBC-5394-5765899A9C9B}"/>
              </a:ext>
            </a:extLst>
          </p:cNvPr>
          <p:cNvPicPr preferRelativeResize="0"/>
          <p:nvPr/>
        </p:nvPicPr>
        <p:blipFill rotWithShape="1">
          <a:blip r:embed="rId8"/>
          <a:stretch/>
        </p:blipFill>
        <p:spPr>
          <a:xfrm flipH="1">
            <a:off x="8289386" y="3859879"/>
            <a:ext cx="3139117" cy="28939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34635F-7CCE-066B-AD76-7A1871B4D1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1" r="73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Octagon 5">
            <a:extLst>
              <a:ext uri="{FF2B5EF4-FFF2-40B4-BE49-F238E27FC236}">
                <a16:creationId xmlns:a16="http://schemas.microsoft.com/office/drawing/2014/main" id="{C36D8547-2942-1D44-FB03-FBC09CFB599B}"/>
              </a:ext>
            </a:extLst>
          </p:cNvPr>
          <p:cNvSpPr/>
          <p:nvPr/>
        </p:nvSpPr>
        <p:spPr>
          <a:xfrm>
            <a:off x="646402" y="725222"/>
            <a:ext cx="10556493" cy="2815804"/>
          </a:xfrm>
          <a:prstGeom prst="octagon">
            <a:avLst>
              <a:gd name="adj" fmla="val 8001"/>
            </a:avLst>
          </a:prstGeom>
          <a:solidFill>
            <a:schemeClr val="bg1"/>
          </a:solidFill>
          <a:ln w="28575" cmpd="thickThin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597A85-55BA-2A37-6D6D-A6CC7E902B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82" y="2255931"/>
            <a:ext cx="1786859" cy="139685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B35DA2E-A6FB-6EDF-E7BA-8DAE221C4807}"/>
              </a:ext>
            </a:extLst>
          </p:cNvPr>
          <p:cNvSpPr/>
          <p:nvPr/>
        </p:nvSpPr>
        <p:spPr>
          <a:xfrm>
            <a:off x="693059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502200E-DF27-FBB6-A984-389FF3113B29}"/>
              </a:ext>
            </a:extLst>
          </p:cNvPr>
          <p:cNvSpPr/>
          <p:nvPr/>
        </p:nvSpPr>
        <p:spPr>
          <a:xfrm>
            <a:off x="4297661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73083FB-A1F5-25A2-CB20-5A067BE1196C}"/>
              </a:ext>
            </a:extLst>
          </p:cNvPr>
          <p:cNvSpPr/>
          <p:nvPr/>
        </p:nvSpPr>
        <p:spPr>
          <a:xfrm>
            <a:off x="7902263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6E1CD70-7893-5272-BBC4-C3C9744127DC}"/>
              </a:ext>
            </a:extLst>
          </p:cNvPr>
          <p:cNvSpPr/>
          <p:nvPr/>
        </p:nvSpPr>
        <p:spPr>
          <a:xfrm>
            <a:off x="693060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52B1AD6-809E-37BF-F9AC-AB14793EBCE4}"/>
              </a:ext>
            </a:extLst>
          </p:cNvPr>
          <p:cNvSpPr/>
          <p:nvPr/>
        </p:nvSpPr>
        <p:spPr>
          <a:xfrm>
            <a:off x="4297662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4484DFE-C8C9-EC1E-97BC-7BAECBF4AFE2}"/>
              </a:ext>
            </a:extLst>
          </p:cNvPr>
          <p:cNvSpPr/>
          <p:nvPr/>
        </p:nvSpPr>
        <p:spPr>
          <a:xfrm>
            <a:off x="7902264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DD47CAF-1DEA-33C2-8624-F3B64178A28B}"/>
              </a:ext>
            </a:extLst>
          </p:cNvPr>
          <p:cNvCxnSpPr>
            <a:cxnSpLocks/>
          </p:cNvCxnSpPr>
          <p:nvPr/>
        </p:nvCxnSpPr>
        <p:spPr>
          <a:xfrm flipH="1">
            <a:off x="8198311" y="3233009"/>
            <a:ext cx="2033294" cy="204113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7F71AF8-BB4F-83E3-FA3A-C31AC1F90652}"/>
              </a:ext>
            </a:extLst>
          </p:cNvPr>
          <p:cNvCxnSpPr>
            <a:cxnSpLocks/>
          </p:cNvCxnSpPr>
          <p:nvPr/>
        </p:nvCxnSpPr>
        <p:spPr>
          <a:xfrm flipH="1">
            <a:off x="4640093" y="3239889"/>
            <a:ext cx="5591512" cy="203425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134E624-7B0E-ED0A-3834-68EF66E8C2CE}"/>
              </a:ext>
            </a:extLst>
          </p:cNvPr>
          <p:cNvSpPr txBox="1"/>
          <p:nvPr/>
        </p:nvSpPr>
        <p:spPr>
          <a:xfrm>
            <a:off x="3850513" y="4369372"/>
            <a:ext cx="1439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500</a:t>
            </a: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$</a:t>
            </a:r>
          </a:p>
        </p:txBody>
      </p:sp>
      <p:sp>
        <p:nvSpPr>
          <p:cNvPr id="46" name="Hexagon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3052C00-2486-C100-984A-0E90D7B4A355}"/>
              </a:ext>
            </a:extLst>
          </p:cNvPr>
          <p:cNvSpPr/>
          <p:nvPr/>
        </p:nvSpPr>
        <p:spPr>
          <a:xfrm>
            <a:off x="4326208" y="3257089"/>
            <a:ext cx="2045708" cy="567874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28575"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47" name="BOM2">
            <a:extLst>
              <a:ext uri="{FF2B5EF4-FFF2-40B4-BE49-F238E27FC236}">
                <a16:creationId xmlns:a16="http://schemas.microsoft.com/office/drawing/2014/main" id="{F87F0BF5-C15E-2EC1-9922-062172C707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305" y="5133718"/>
            <a:ext cx="460380" cy="506727"/>
          </a:xfrm>
          <a:prstGeom prst="rect">
            <a:avLst/>
          </a:prstGeom>
        </p:spPr>
      </p:pic>
      <p:pic>
        <p:nvPicPr>
          <p:cNvPr id="49" name="NO2">
            <a:extLst>
              <a:ext uri="{FF2B5EF4-FFF2-40B4-BE49-F238E27FC236}">
                <a16:creationId xmlns:a16="http://schemas.microsoft.com/office/drawing/2014/main" id="{1D1A68EE-1218-0DA7-E8DB-8EE6FC3E6F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845" y="4823554"/>
            <a:ext cx="1084738" cy="10833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0E2C40-DC3E-A3BE-1C19-DAE3780A30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756" y="4995599"/>
            <a:ext cx="858178" cy="739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637F8A-33B3-24F3-71E6-51279D9788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863" y="4964660"/>
            <a:ext cx="858178" cy="73922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F6C500-6DA1-B48D-B398-9A2D94093804}"/>
              </a:ext>
            </a:extLst>
          </p:cNvPr>
          <p:cNvCxnSpPr>
            <a:cxnSpLocks/>
          </p:cNvCxnSpPr>
          <p:nvPr/>
        </p:nvCxnSpPr>
        <p:spPr>
          <a:xfrm flipH="1">
            <a:off x="999898" y="3257089"/>
            <a:ext cx="9251182" cy="2013271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BOM2">
            <a:extLst>
              <a:ext uri="{FF2B5EF4-FFF2-40B4-BE49-F238E27FC236}">
                <a16:creationId xmlns:a16="http://schemas.microsoft.com/office/drawing/2014/main" id="{4B4CFA21-0AA4-ED0E-909F-379FFF6B6B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48" y="5129902"/>
            <a:ext cx="460380" cy="506727"/>
          </a:xfrm>
          <a:prstGeom prst="rect">
            <a:avLst/>
          </a:prstGeom>
        </p:spPr>
      </p:pic>
      <p:pic>
        <p:nvPicPr>
          <p:cNvPr id="20" name="NO2">
            <a:extLst>
              <a:ext uri="{FF2B5EF4-FFF2-40B4-BE49-F238E27FC236}">
                <a16:creationId xmlns:a16="http://schemas.microsoft.com/office/drawing/2014/main" id="{AF6D009F-EBDE-DF0C-8012-98FEC1584F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88" y="4819738"/>
            <a:ext cx="1084738" cy="10833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06FC03-0E7C-5CF0-DA2A-6E69F632A3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68" y="4960878"/>
            <a:ext cx="858178" cy="7392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21ED84-94A2-F457-1648-421D2D249A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0326" y="1123178"/>
            <a:ext cx="3832881" cy="1921196"/>
          </a:xfrm>
          <a:prstGeom prst="roundRect">
            <a:avLst>
              <a:gd name="adj" fmla="val 6954"/>
            </a:avLst>
          </a:prstGeom>
          <a:ln>
            <a:solidFill>
              <a:srgbClr val="AFE3E2"/>
            </a:solidFill>
          </a:ln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6AEBACD3-8574-2E23-0DAF-5DE05782A199}"/>
              </a:ext>
            </a:extLst>
          </p:cNvPr>
          <p:cNvSpPr txBox="1">
            <a:spLocks/>
          </p:cNvSpPr>
          <p:nvPr/>
        </p:nvSpPr>
        <p:spPr>
          <a:xfrm>
            <a:off x="5290331" y="1294623"/>
            <a:ext cx="5450975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CBD4DAF1-23E6-E51D-449B-1EC24C1A009A}"/>
              </a:ext>
            </a:extLst>
          </p:cNvPr>
          <p:cNvSpPr txBox="1">
            <a:spLocks/>
          </p:cNvSpPr>
          <p:nvPr/>
        </p:nvSpPr>
        <p:spPr>
          <a:xfrm>
            <a:off x="1349685" y="5199513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Street. 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51B8BD7A-5128-0217-20F6-2E7519EADED8}"/>
              </a:ext>
            </a:extLst>
          </p:cNvPr>
          <p:cNvSpPr txBox="1">
            <a:spLocks/>
          </p:cNvSpPr>
          <p:nvPr/>
        </p:nvSpPr>
        <p:spPr>
          <a:xfrm>
            <a:off x="4935296" y="5178631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35 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Street.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69F5E01C-2D6C-8979-0EBE-74FDF40269FF}"/>
              </a:ext>
            </a:extLst>
          </p:cNvPr>
          <p:cNvSpPr txBox="1">
            <a:spLocks/>
          </p:cNvSpPr>
          <p:nvPr/>
        </p:nvSpPr>
        <p:spPr>
          <a:xfrm>
            <a:off x="8530053" y="5155710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</a:t>
            </a:r>
          </a:p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Road. </a:t>
            </a:r>
          </a:p>
        </p:txBody>
      </p:sp>
    </p:spTree>
    <p:extLst>
      <p:ext uri="{BB962C8B-B14F-4D97-AF65-F5344CB8AC3E}">
        <p14:creationId xmlns:p14="http://schemas.microsoft.com/office/powerpoint/2010/main" val="823515476"/>
      </p:ext>
    </p:extLst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4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0.16784 -0.30973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-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4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22222E-6 L 0.45859 -0.30533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30" y="-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!!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4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75326 -0.30231 " pathEditMode="relative" rAng="0" ptsTypes="AA">
                                      <p:cBhvr>
                                        <p:cTn id="73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56" y="-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00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3" grpId="0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6DAB32B-19C6-7ADA-44DB-98EA14CD62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1" r="73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Octagon 5">
            <a:extLst>
              <a:ext uri="{FF2B5EF4-FFF2-40B4-BE49-F238E27FC236}">
                <a16:creationId xmlns:a16="http://schemas.microsoft.com/office/drawing/2014/main" id="{C36D8547-2942-1D44-FB03-FBC09CFB599B}"/>
              </a:ext>
            </a:extLst>
          </p:cNvPr>
          <p:cNvSpPr/>
          <p:nvPr/>
        </p:nvSpPr>
        <p:spPr>
          <a:xfrm>
            <a:off x="646402" y="725222"/>
            <a:ext cx="10556493" cy="2815804"/>
          </a:xfrm>
          <a:prstGeom prst="octagon">
            <a:avLst>
              <a:gd name="adj" fmla="val 8001"/>
            </a:avLst>
          </a:prstGeom>
          <a:solidFill>
            <a:schemeClr val="bg1"/>
          </a:solidFill>
          <a:ln w="28575" cmpd="thickThin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597A85-55BA-2A37-6D6D-A6CC7E902B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82" y="2255931"/>
            <a:ext cx="1786859" cy="139685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B35DA2E-A6FB-6EDF-E7BA-8DAE221C4807}"/>
              </a:ext>
            </a:extLst>
          </p:cNvPr>
          <p:cNvSpPr/>
          <p:nvPr/>
        </p:nvSpPr>
        <p:spPr>
          <a:xfrm>
            <a:off x="693059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502200E-DF27-FBB6-A984-389FF3113B29}"/>
              </a:ext>
            </a:extLst>
          </p:cNvPr>
          <p:cNvSpPr/>
          <p:nvPr/>
        </p:nvSpPr>
        <p:spPr>
          <a:xfrm>
            <a:off x="4297661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73083FB-A1F5-25A2-CB20-5A067BE1196C}"/>
              </a:ext>
            </a:extLst>
          </p:cNvPr>
          <p:cNvSpPr/>
          <p:nvPr/>
        </p:nvSpPr>
        <p:spPr>
          <a:xfrm>
            <a:off x="7902263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6E1CD70-7893-5272-BBC4-C3C9744127DC}"/>
              </a:ext>
            </a:extLst>
          </p:cNvPr>
          <p:cNvSpPr/>
          <p:nvPr/>
        </p:nvSpPr>
        <p:spPr>
          <a:xfrm>
            <a:off x="693060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52B1AD6-809E-37BF-F9AC-AB14793EBCE4}"/>
              </a:ext>
            </a:extLst>
          </p:cNvPr>
          <p:cNvSpPr/>
          <p:nvPr/>
        </p:nvSpPr>
        <p:spPr>
          <a:xfrm>
            <a:off x="4297662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4484DFE-C8C9-EC1E-97BC-7BAECBF4AFE2}"/>
              </a:ext>
            </a:extLst>
          </p:cNvPr>
          <p:cNvSpPr/>
          <p:nvPr/>
        </p:nvSpPr>
        <p:spPr>
          <a:xfrm>
            <a:off x="7902264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DD47CAF-1DEA-33C2-8624-F3B64178A28B}"/>
              </a:ext>
            </a:extLst>
          </p:cNvPr>
          <p:cNvCxnSpPr>
            <a:cxnSpLocks/>
          </p:cNvCxnSpPr>
          <p:nvPr/>
        </p:nvCxnSpPr>
        <p:spPr>
          <a:xfrm flipH="1">
            <a:off x="8198311" y="3233009"/>
            <a:ext cx="2033294" cy="204113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7F71AF8-BB4F-83E3-FA3A-C31AC1F90652}"/>
              </a:ext>
            </a:extLst>
          </p:cNvPr>
          <p:cNvCxnSpPr>
            <a:cxnSpLocks/>
          </p:cNvCxnSpPr>
          <p:nvPr/>
        </p:nvCxnSpPr>
        <p:spPr>
          <a:xfrm flipH="1">
            <a:off x="4640093" y="3239889"/>
            <a:ext cx="5591512" cy="203425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134E624-7B0E-ED0A-3834-68EF66E8C2CE}"/>
              </a:ext>
            </a:extLst>
          </p:cNvPr>
          <p:cNvSpPr txBox="1"/>
          <p:nvPr/>
        </p:nvSpPr>
        <p:spPr>
          <a:xfrm>
            <a:off x="7478402" y="4370272"/>
            <a:ext cx="1439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500</a:t>
            </a: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$</a:t>
            </a:r>
          </a:p>
        </p:txBody>
      </p:sp>
      <p:sp>
        <p:nvSpPr>
          <p:cNvPr id="46" name="Hexagon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3052C00-2486-C100-984A-0E90D7B4A355}"/>
              </a:ext>
            </a:extLst>
          </p:cNvPr>
          <p:cNvSpPr/>
          <p:nvPr/>
        </p:nvSpPr>
        <p:spPr>
          <a:xfrm>
            <a:off x="4326208" y="3257089"/>
            <a:ext cx="2045708" cy="567874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28575"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47" name="BOM2">
            <a:extLst>
              <a:ext uri="{FF2B5EF4-FFF2-40B4-BE49-F238E27FC236}">
                <a16:creationId xmlns:a16="http://schemas.microsoft.com/office/drawing/2014/main" id="{F87F0BF5-C15E-2EC1-9922-062172C707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43" y="5133684"/>
            <a:ext cx="460380" cy="506727"/>
          </a:xfrm>
          <a:prstGeom prst="rect">
            <a:avLst/>
          </a:prstGeom>
        </p:spPr>
      </p:pic>
      <p:pic>
        <p:nvPicPr>
          <p:cNvPr id="49" name="NO2">
            <a:extLst>
              <a:ext uri="{FF2B5EF4-FFF2-40B4-BE49-F238E27FC236}">
                <a16:creationId xmlns:a16="http://schemas.microsoft.com/office/drawing/2014/main" id="{1D1A68EE-1218-0DA7-E8DB-8EE6FC3E6F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583" y="4823520"/>
            <a:ext cx="1084738" cy="10833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0E2C40-DC3E-A3BE-1C19-DAE3780A30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756" y="4995599"/>
            <a:ext cx="858178" cy="739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637F8A-33B3-24F3-71E6-51279D9788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863" y="4964660"/>
            <a:ext cx="858178" cy="73922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F6C500-6DA1-B48D-B398-9A2D94093804}"/>
              </a:ext>
            </a:extLst>
          </p:cNvPr>
          <p:cNvCxnSpPr>
            <a:cxnSpLocks/>
          </p:cNvCxnSpPr>
          <p:nvPr/>
        </p:nvCxnSpPr>
        <p:spPr>
          <a:xfrm flipH="1">
            <a:off x="999898" y="3257089"/>
            <a:ext cx="9251182" cy="2013271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BOM2">
            <a:extLst>
              <a:ext uri="{FF2B5EF4-FFF2-40B4-BE49-F238E27FC236}">
                <a16:creationId xmlns:a16="http://schemas.microsoft.com/office/drawing/2014/main" id="{4B4CFA21-0AA4-ED0E-909F-379FFF6B6B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48" y="5129902"/>
            <a:ext cx="460380" cy="506727"/>
          </a:xfrm>
          <a:prstGeom prst="rect">
            <a:avLst/>
          </a:prstGeom>
        </p:spPr>
      </p:pic>
      <p:pic>
        <p:nvPicPr>
          <p:cNvPr id="20" name="NO2">
            <a:extLst>
              <a:ext uri="{FF2B5EF4-FFF2-40B4-BE49-F238E27FC236}">
                <a16:creationId xmlns:a16="http://schemas.microsoft.com/office/drawing/2014/main" id="{AF6D009F-EBDE-DF0C-8012-98FEC1584F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88" y="4819738"/>
            <a:ext cx="1084738" cy="10833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06FC03-0E7C-5CF0-DA2A-6E69F632A3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68" y="4960878"/>
            <a:ext cx="858178" cy="7392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2CE531-6AD4-7703-A2EF-29D35B0EA1FC}"/>
              </a:ext>
            </a:extLst>
          </p:cNvPr>
          <p:cNvPicPr/>
          <p:nvPr/>
        </p:nvPicPr>
        <p:blipFill rotWithShape="1">
          <a:blip r:embed="rId10"/>
          <a:srcRect l="50405" t="-8" r="24703" b="8"/>
          <a:stretch/>
        </p:blipFill>
        <p:spPr>
          <a:xfrm>
            <a:off x="1112008" y="897411"/>
            <a:ext cx="2876981" cy="2572810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5F9AE893-6E2D-C08E-B2C0-FAB0462C4530}"/>
              </a:ext>
            </a:extLst>
          </p:cNvPr>
          <p:cNvSpPr txBox="1">
            <a:spLocks/>
          </p:cNvSpPr>
          <p:nvPr/>
        </p:nvSpPr>
        <p:spPr>
          <a:xfrm>
            <a:off x="4245043" y="1294623"/>
            <a:ext cx="6231349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272CD36-A64E-B033-BA05-40E014DCC39C}"/>
              </a:ext>
            </a:extLst>
          </p:cNvPr>
          <p:cNvSpPr txBox="1">
            <a:spLocks/>
          </p:cNvSpPr>
          <p:nvPr/>
        </p:nvSpPr>
        <p:spPr>
          <a:xfrm>
            <a:off x="1349685" y="5199513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15 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Binh Street. 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76354B8-5E9F-EE83-FBE3-DB4562F91BF2}"/>
              </a:ext>
            </a:extLst>
          </p:cNvPr>
          <p:cNvSpPr txBox="1">
            <a:spLocks/>
          </p:cNvSpPr>
          <p:nvPr/>
        </p:nvSpPr>
        <p:spPr>
          <a:xfrm>
            <a:off x="4935296" y="5178631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5 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Binh Road. 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C8A2F469-0E15-1581-7151-9B0BE75C5EFC}"/>
              </a:ext>
            </a:extLst>
          </p:cNvPr>
          <p:cNvSpPr txBox="1">
            <a:spLocks/>
          </p:cNvSpPr>
          <p:nvPr/>
        </p:nvSpPr>
        <p:spPr>
          <a:xfrm>
            <a:off x="8530053" y="5155710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15 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Binh Road. </a:t>
            </a:r>
          </a:p>
        </p:txBody>
      </p:sp>
    </p:spTree>
    <p:extLst>
      <p:ext uri="{BB962C8B-B14F-4D97-AF65-F5344CB8AC3E}">
        <p14:creationId xmlns:p14="http://schemas.microsoft.com/office/powerpoint/2010/main" val="357458497"/>
      </p:ext>
    </p:extLst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4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0.16784 -0.30973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-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!!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4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22222E-6 L 0.45859 -0.30533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30" y="-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4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75326 -0.30231 " pathEditMode="relative" rAng="0" ptsTypes="AA">
                                      <p:cBhvr>
                                        <p:cTn id="73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56" y="-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00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3" grpId="0"/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C518D5-477A-E89B-05E7-485E3DED0E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1" r="73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Octagon 5">
            <a:extLst>
              <a:ext uri="{FF2B5EF4-FFF2-40B4-BE49-F238E27FC236}">
                <a16:creationId xmlns:a16="http://schemas.microsoft.com/office/drawing/2014/main" id="{C36D8547-2942-1D44-FB03-FBC09CFB599B}"/>
              </a:ext>
            </a:extLst>
          </p:cNvPr>
          <p:cNvSpPr/>
          <p:nvPr/>
        </p:nvSpPr>
        <p:spPr>
          <a:xfrm>
            <a:off x="646402" y="725222"/>
            <a:ext cx="10556493" cy="2815804"/>
          </a:xfrm>
          <a:prstGeom prst="octagon">
            <a:avLst>
              <a:gd name="adj" fmla="val 8001"/>
            </a:avLst>
          </a:prstGeom>
          <a:solidFill>
            <a:schemeClr val="bg1"/>
          </a:solidFill>
          <a:ln w="28575" cmpd="thickThin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597A85-55BA-2A37-6D6D-A6CC7E902B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82" y="2255931"/>
            <a:ext cx="1786859" cy="139685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B35DA2E-A6FB-6EDF-E7BA-8DAE221C4807}"/>
              </a:ext>
            </a:extLst>
          </p:cNvPr>
          <p:cNvSpPr/>
          <p:nvPr/>
        </p:nvSpPr>
        <p:spPr>
          <a:xfrm>
            <a:off x="693059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502200E-DF27-FBB6-A984-389FF3113B29}"/>
              </a:ext>
            </a:extLst>
          </p:cNvPr>
          <p:cNvSpPr/>
          <p:nvPr/>
        </p:nvSpPr>
        <p:spPr>
          <a:xfrm>
            <a:off x="4297661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73083FB-A1F5-25A2-CB20-5A067BE1196C}"/>
              </a:ext>
            </a:extLst>
          </p:cNvPr>
          <p:cNvSpPr/>
          <p:nvPr/>
        </p:nvSpPr>
        <p:spPr>
          <a:xfrm>
            <a:off x="7902263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6E1CD70-7893-5272-BBC4-C3C9744127DC}"/>
              </a:ext>
            </a:extLst>
          </p:cNvPr>
          <p:cNvSpPr/>
          <p:nvPr/>
        </p:nvSpPr>
        <p:spPr>
          <a:xfrm>
            <a:off x="693060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52B1AD6-809E-37BF-F9AC-AB14793EBCE4}"/>
              </a:ext>
            </a:extLst>
          </p:cNvPr>
          <p:cNvSpPr/>
          <p:nvPr/>
        </p:nvSpPr>
        <p:spPr>
          <a:xfrm>
            <a:off x="4297662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4484DFE-C8C9-EC1E-97BC-7BAECBF4AFE2}"/>
              </a:ext>
            </a:extLst>
          </p:cNvPr>
          <p:cNvSpPr/>
          <p:nvPr/>
        </p:nvSpPr>
        <p:spPr>
          <a:xfrm>
            <a:off x="7902264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DD47CAF-1DEA-33C2-8624-F3B64178A28B}"/>
              </a:ext>
            </a:extLst>
          </p:cNvPr>
          <p:cNvCxnSpPr>
            <a:cxnSpLocks/>
          </p:cNvCxnSpPr>
          <p:nvPr/>
        </p:nvCxnSpPr>
        <p:spPr>
          <a:xfrm flipH="1">
            <a:off x="1080442" y="3233009"/>
            <a:ext cx="9151163" cy="1966504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7F71AF8-BB4F-83E3-FA3A-C31AC1F90652}"/>
              </a:ext>
            </a:extLst>
          </p:cNvPr>
          <p:cNvCxnSpPr>
            <a:cxnSpLocks/>
          </p:cNvCxnSpPr>
          <p:nvPr/>
        </p:nvCxnSpPr>
        <p:spPr>
          <a:xfrm flipH="1">
            <a:off x="4640093" y="3239889"/>
            <a:ext cx="5591512" cy="203425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5E6A5BB-8C7B-C823-1BB7-D8A5C521A69F}"/>
              </a:ext>
            </a:extLst>
          </p:cNvPr>
          <p:cNvCxnSpPr>
            <a:cxnSpLocks/>
          </p:cNvCxnSpPr>
          <p:nvPr/>
        </p:nvCxnSpPr>
        <p:spPr>
          <a:xfrm flipH="1">
            <a:off x="8244695" y="3229654"/>
            <a:ext cx="1986910" cy="1900999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882A31E0-BF30-5A5A-B309-644A2B552E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63" y="4622974"/>
            <a:ext cx="660962" cy="9350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E8C114-6EA8-441A-E605-538F217DFF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675" y="4732003"/>
            <a:ext cx="660962" cy="935020"/>
          </a:xfrm>
          <a:prstGeom prst="rect">
            <a:avLst/>
          </a:prstGeom>
        </p:spPr>
      </p:pic>
      <p:sp>
        <p:nvSpPr>
          <p:cNvPr id="46" name="Hexagon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3052C00-2486-C100-984A-0E90D7B4A355}"/>
              </a:ext>
            </a:extLst>
          </p:cNvPr>
          <p:cNvSpPr/>
          <p:nvPr/>
        </p:nvSpPr>
        <p:spPr>
          <a:xfrm>
            <a:off x="4326208" y="3257089"/>
            <a:ext cx="2045708" cy="567874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28575"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47" name="BOM2">
            <a:extLst>
              <a:ext uri="{FF2B5EF4-FFF2-40B4-BE49-F238E27FC236}">
                <a16:creationId xmlns:a16="http://schemas.microsoft.com/office/drawing/2014/main" id="{F87F0BF5-C15E-2EC1-9922-062172C707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54" y="5016985"/>
            <a:ext cx="460380" cy="506727"/>
          </a:xfrm>
          <a:prstGeom prst="rect">
            <a:avLst/>
          </a:prstGeom>
        </p:spPr>
      </p:pic>
      <p:pic>
        <p:nvPicPr>
          <p:cNvPr id="49" name="NO2">
            <a:extLst>
              <a:ext uri="{FF2B5EF4-FFF2-40B4-BE49-F238E27FC236}">
                <a16:creationId xmlns:a16="http://schemas.microsoft.com/office/drawing/2014/main" id="{1D1A68EE-1218-0DA7-E8DB-8EE6FC3E6F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54" y="4718548"/>
            <a:ext cx="1084738" cy="108338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811696E-8CCD-8384-3620-AA7C2D726B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903" y="4662765"/>
            <a:ext cx="660962" cy="935020"/>
          </a:xfrm>
          <a:prstGeom prst="rect">
            <a:avLst/>
          </a:prstGeom>
        </p:spPr>
      </p:pic>
      <p:pic>
        <p:nvPicPr>
          <p:cNvPr id="53" name="BOM2">
            <a:extLst>
              <a:ext uri="{FF2B5EF4-FFF2-40B4-BE49-F238E27FC236}">
                <a16:creationId xmlns:a16="http://schemas.microsoft.com/office/drawing/2014/main" id="{87CC2EA8-0326-F2E6-ADF4-D482E877D2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757" y="5095070"/>
            <a:ext cx="460380" cy="506727"/>
          </a:xfrm>
          <a:prstGeom prst="rect">
            <a:avLst/>
          </a:prstGeom>
        </p:spPr>
      </p:pic>
      <p:pic>
        <p:nvPicPr>
          <p:cNvPr id="54" name="NO2">
            <a:extLst>
              <a:ext uri="{FF2B5EF4-FFF2-40B4-BE49-F238E27FC236}">
                <a16:creationId xmlns:a16="http://schemas.microsoft.com/office/drawing/2014/main" id="{6A44B1FC-0E62-C90C-2E96-7529E9FC3C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972" y="4823470"/>
            <a:ext cx="1084738" cy="108338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134E624-7B0E-ED0A-3834-68EF66E8C2CE}"/>
              </a:ext>
            </a:extLst>
          </p:cNvPr>
          <p:cNvSpPr txBox="1"/>
          <p:nvPr/>
        </p:nvSpPr>
        <p:spPr>
          <a:xfrm>
            <a:off x="7912917" y="4472414"/>
            <a:ext cx="1439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500</a:t>
            </a: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$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E544AA-1569-5E8C-AA07-C6CF133CE806}"/>
              </a:ext>
            </a:extLst>
          </p:cNvPr>
          <p:cNvPicPr/>
          <p:nvPr/>
        </p:nvPicPr>
        <p:blipFill rotWithShape="1">
          <a:blip r:embed="rId10"/>
          <a:srcRect l="25469" t="-2089" r="49639" b="2089"/>
          <a:stretch/>
        </p:blipFill>
        <p:spPr>
          <a:xfrm>
            <a:off x="1112008" y="897411"/>
            <a:ext cx="2876981" cy="2572810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F803EBA9-799E-44E9-81EE-39401E49DD37}"/>
              </a:ext>
            </a:extLst>
          </p:cNvPr>
          <p:cNvSpPr txBox="1">
            <a:spLocks/>
          </p:cNvSpPr>
          <p:nvPr/>
        </p:nvSpPr>
        <p:spPr>
          <a:xfrm>
            <a:off x="4245043" y="1294623"/>
            <a:ext cx="6231349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B24A4226-E324-8EC8-6AB5-B2211E2421B1}"/>
              </a:ext>
            </a:extLst>
          </p:cNvPr>
          <p:cNvSpPr txBox="1">
            <a:spLocks/>
          </p:cNvSpPr>
          <p:nvPr/>
        </p:nvSpPr>
        <p:spPr>
          <a:xfrm>
            <a:off x="1349685" y="5199513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  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Hieu Street. 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FAC65115-06A0-923D-F777-920FA03475C4}"/>
              </a:ext>
            </a:extLst>
          </p:cNvPr>
          <p:cNvSpPr txBox="1">
            <a:spLocks/>
          </p:cNvSpPr>
          <p:nvPr/>
        </p:nvSpPr>
        <p:spPr>
          <a:xfrm>
            <a:off x="4935296" y="5178631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Hieu Road. 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0BB0E8D9-1241-B1A8-B7B1-69C2BFD0CCB4}"/>
              </a:ext>
            </a:extLst>
          </p:cNvPr>
          <p:cNvSpPr txBox="1">
            <a:spLocks/>
          </p:cNvSpPr>
          <p:nvPr/>
        </p:nvSpPr>
        <p:spPr>
          <a:xfrm>
            <a:off x="8530053" y="5155710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Hieu Street. </a:t>
            </a:r>
          </a:p>
        </p:txBody>
      </p:sp>
    </p:spTree>
    <p:extLst>
      <p:ext uri="{BB962C8B-B14F-4D97-AF65-F5344CB8AC3E}">
        <p14:creationId xmlns:p14="http://schemas.microsoft.com/office/powerpoint/2010/main" val="2363271287"/>
      </p:ext>
    </p:extLst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4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0.76849 -0.2706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24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4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0.46966 -0.28958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77" y="-1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25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4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0.16471 -0.28033 " pathEditMode="relative" rAng="0" ptsTypes="AA">
                                      <p:cBhvr>
                                        <p:cTn id="78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!!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 animBg="1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52B2DC-05D0-B591-4041-38D384195F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1" r="73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Octagon 5">
            <a:extLst>
              <a:ext uri="{FF2B5EF4-FFF2-40B4-BE49-F238E27FC236}">
                <a16:creationId xmlns:a16="http://schemas.microsoft.com/office/drawing/2014/main" id="{C36D8547-2942-1D44-FB03-FBC09CFB599B}"/>
              </a:ext>
            </a:extLst>
          </p:cNvPr>
          <p:cNvSpPr/>
          <p:nvPr/>
        </p:nvSpPr>
        <p:spPr>
          <a:xfrm>
            <a:off x="646402" y="725222"/>
            <a:ext cx="10556493" cy="2815804"/>
          </a:xfrm>
          <a:prstGeom prst="octagon">
            <a:avLst>
              <a:gd name="adj" fmla="val 8001"/>
            </a:avLst>
          </a:prstGeom>
          <a:solidFill>
            <a:schemeClr val="bg1"/>
          </a:solidFill>
          <a:ln w="28575" cmpd="thickThin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597A85-55BA-2A37-6D6D-A6CC7E902B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82" y="2255931"/>
            <a:ext cx="1786859" cy="139685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B35DA2E-A6FB-6EDF-E7BA-8DAE221C4807}"/>
              </a:ext>
            </a:extLst>
          </p:cNvPr>
          <p:cNvSpPr/>
          <p:nvPr/>
        </p:nvSpPr>
        <p:spPr>
          <a:xfrm>
            <a:off x="693059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502200E-DF27-FBB6-A984-389FF3113B29}"/>
              </a:ext>
            </a:extLst>
          </p:cNvPr>
          <p:cNvSpPr/>
          <p:nvPr/>
        </p:nvSpPr>
        <p:spPr>
          <a:xfrm>
            <a:off x="4297661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73083FB-A1F5-25A2-CB20-5A067BE1196C}"/>
              </a:ext>
            </a:extLst>
          </p:cNvPr>
          <p:cNvSpPr/>
          <p:nvPr/>
        </p:nvSpPr>
        <p:spPr>
          <a:xfrm>
            <a:off x="7902263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6E1CD70-7893-5272-BBC4-C3C9744127DC}"/>
              </a:ext>
            </a:extLst>
          </p:cNvPr>
          <p:cNvSpPr/>
          <p:nvPr/>
        </p:nvSpPr>
        <p:spPr>
          <a:xfrm>
            <a:off x="693060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52B1AD6-809E-37BF-F9AC-AB14793EBCE4}"/>
              </a:ext>
            </a:extLst>
          </p:cNvPr>
          <p:cNvSpPr/>
          <p:nvPr/>
        </p:nvSpPr>
        <p:spPr>
          <a:xfrm>
            <a:off x="4297662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4484DFE-C8C9-EC1E-97BC-7BAECBF4AFE2}"/>
              </a:ext>
            </a:extLst>
          </p:cNvPr>
          <p:cNvSpPr/>
          <p:nvPr/>
        </p:nvSpPr>
        <p:spPr>
          <a:xfrm>
            <a:off x="7902264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DD47CAF-1DEA-33C2-8624-F3B64178A28B}"/>
              </a:ext>
            </a:extLst>
          </p:cNvPr>
          <p:cNvCxnSpPr>
            <a:cxnSpLocks/>
          </p:cNvCxnSpPr>
          <p:nvPr/>
        </p:nvCxnSpPr>
        <p:spPr>
          <a:xfrm flipH="1">
            <a:off x="8198311" y="3233009"/>
            <a:ext cx="2033294" cy="204113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7F71AF8-BB4F-83E3-FA3A-C31AC1F90652}"/>
              </a:ext>
            </a:extLst>
          </p:cNvPr>
          <p:cNvCxnSpPr>
            <a:cxnSpLocks/>
          </p:cNvCxnSpPr>
          <p:nvPr/>
        </p:nvCxnSpPr>
        <p:spPr>
          <a:xfrm flipH="1">
            <a:off x="4640093" y="3239889"/>
            <a:ext cx="5591512" cy="203425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134E624-7B0E-ED0A-3834-68EF66E8C2CE}"/>
              </a:ext>
            </a:extLst>
          </p:cNvPr>
          <p:cNvSpPr txBox="1"/>
          <p:nvPr/>
        </p:nvSpPr>
        <p:spPr>
          <a:xfrm>
            <a:off x="4574967" y="4422016"/>
            <a:ext cx="1439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500</a:t>
            </a: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$</a:t>
            </a:r>
          </a:p>
        </p:txBody>
      </p:sp>
      <p:sp>
        <p:nvSpPr>
          <p:cNvPr id="46" name="Hexagon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3052C00-2486-C100-984A-0E90D7B4A355}"/>
              </a:ext>
            </a:extLst>
          </p:cNvPr>
          <p:cNvSpPr/>
          <p:nvPr/>
        </p:nvSpPr>
        <p:spPr>
          <a:xfrm>
            <a:off x="4326208" y="3257089"/>
            <a:ext cx="2045708" cy="567874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28575"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47" name="BOM2">
            <a:extLst>
              <a:ext uri="{FF2B5EF4-FFF2-40B4-BE49-F238E27FC236}">
                <a16:creationId xmlns:a16="http://schemas.microsoft.com/office/drawing/2014/main" id="{F87F0BF5-C15E-2EC1-9922-062172C707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643" y="5070736"/>
            <a:ext cx="460380" cy="506727"/>
          </a:xfrm>
          <a:prstGeom prst="rect">
            <a:avLst/>
          </a:prstGeom>
        </p:spPr>
      </p:pic>
      <p:pic>
        <p:nvPicPr>
          <p:cNvPr id="49" name="NO2">
            <a:extLst>
              <a:ext uri="{FF2B5EF4-FFF2-40B4-BE49-F238E27FC236}">
                <a16:creationId xmlns:a16="http://schemas.microsoft.com/office/drawing/2014/main" id="{1D1A68EE-1218-0DA7-E8DB-8EE6FC3E6F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183" y="4760572"/>
            <a:ext cx="1084738" cy="1083382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F6C500-6DA1-B48D-B398-9A2D94093804}"/>
              </a:ext>
            </a:extLst>
          </p:cNvPr>
          <p:cNvCxnSpPr>
            <a:cxnSpLocks/>
          </p:cNvCxnSpPr>
          <p:nvPr/>
        </p:nvCxnSpPr>
        <p:spPr>
          <a:xfrm flipH="1">
            <a:off x="999898" y="3257089"/>
            <a:ext cx="9251182" cy="2013271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BOM2">
            <a:extLst>
              <a:ext uri="{FF2B5EF4-FFF2-40B4-BE49-F238E27FC236}">
                <a16:creationId xmlns:a16="http://schemas.microsoft.com/office/drawing/2014/main" id="{4B4CFA21-0AA4-ED0E-909F-379FFF6B6B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48" y="5129902"/>
            <a:ext cx="460380" cy="506727"/>
          </a:xfrm>
          <a:prstGeom prst="rect">
            <a:avLst/>
          </a:prstGeom>
        </p:spPr>
      </p:pic>
      <p:pic>
        <p:nvPicPr>
          <p:cNvPr id="20" name="NO2">
            <a:extLst>
              <a:ext uri="{FF2B5EF4-FFF2-40B4-BE49-F238E27FC236}">
                <a16:creationId xmlns:a16="http://schemas.microsoft.com/office/drawing/2014/main" id="{AF6D009F-EBDE-DF0C-8012-98FEC1584F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88" y="4819738"/>
            <a:ext cx="1084738" cy="10833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C313D2-4DA6-BB2C-D0D6-93BA105F8D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2" y="4834431"/>
            <a:ext cx="1033144" cy="9528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23BCCD-F347-8CA0-1474-C827E184564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593" y="4857299"/>
            <a:ext cx="1033144" cy="9528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86AC17-BB28-3BAB-363D-37D27C646C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933" y="4783381"/>
            <a:ext cx="1033144" cy="9528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10709E-5902-4093-5DC6-1A75E609D0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5228" y="1232184"/>
            <a:ext cx="3826540" cy="1927537"/>
          </a:xfrm>
          <a:prstGeom prst="roundRect">
            <a:avLst>
              <a:gd name="adj" fmla="val 6954"/>
            </a:avLst>
          </a:prstGeom>
          <a:ln>
            <a:solidFill>
              <a:srgbClr val="AFE3E2"/>
            </a:solidFill>
          </a:ln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FD64404-E7D0-C485-09DE-26433EE2FF38}"/>
              </a:ext>
            </a:extLst>
          </p:cNvPr>
          <p:cNvSpPr txBox="1">
            <a:spLocks/>
          </p:cNvSpPr>
          <p:nvPr/>
        </p:nvSpPr>
        <p:spPr>
          <a:xfrm>
            <a:off x="4935296" y="1294623"/>
            <a:ext cx="5541096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466838AD-4793-CE6F-4C78-6CDF51A8C963}"/>
              </a:ext>
            </a:extLst>
          </p:cNvPr>
          <p:cNvSpPr txBox="1">
            <a:spLocks/>
          </p:cNvSpPr>
          <p:nvPr/>
        </p:nvSpPr>
        <p:spPr>
          <a:xfrm>
            <a:off x="1349685" y="5199513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London Road. 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35319B7A-BEA1-06E4-720F-8B0699C56F83}"/>
              </a:ext>
            </a:extLst>
          </p:cNvPr>
          <p:cNvSpPr txBox="1">
            <a:spLocks/>
          </p:cNvSpPr>
          <p:nvPr/>
        </p:nvSpPr>
        <p:spPr>
          <a:xfrm>
            <a:off x="4935296" y="5178631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London Road. 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F89618F9-63D3-4FEA-4ABE-DFBC512CB185}"/>
              </a:ext>
            </a:extLst>
          </p:cNvPr>
          <p:cNvSpPr txBox="1">
            <a:spLocks/>
          </p:cNvSpPr>
          <p:nvPr/>
        </p:nvSpPr>
        <p:spPr>
          <a:xfrm>
            <a:off x="8530053" y="5155710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London Street. </a:t>
            </a:r>
          </a:p>
        </p:txBody>
      </p:sp>
    </p:spTree>
    <p:extLst>
      <p:ext uri="{BB962C8B-B14F-4D97-AF65-F5344CB8AC3E}">
        <p14:creationId xmlns:p14="http://schemas.microsoft.com/office/powerpoint/2010/main" val="2991204886"/>
      </p:ext>
    </p:extLst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4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75326 -0.30232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56" y="-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4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5859 -0.30533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30" y="-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!!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4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0.16784 -0.30972 " pathEditMode="relative" rAng="0" ptsTypes="AA">
                                      <p:cBhvr>
                                        <p:cTn id="7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-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00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3" grpId="0"/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20E4DC-88BC-7DA6-1DAC-F9F513394B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1" r="73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Octagon 5">
            <a:extLst>
              <a:ext uri="{FF2B5EF4-FFF2-40B4-BE49-F238E27FC236}">
                <a16:creationId xmlns:a16="http://schemas.microsoft.com/office/drawing/2014/main" id="{C36D8547-2942-1D44-FB03-FBC09CFB599B}"/>
              </a:ext>
            </a:extLst>
          </p:cNvPr>
          <p:cNvSpPr/>
          <p:nvPr/>
        </p:nvSpPr>
        <p:spPr>
          <a:xfrm>
            <a:off x="646402" y="725222"/>
            <a:ext cx="10556493" cy="2815804"/>
          </a:xfrm>
          <a:prstGeom prst="octagon">
            <a:avLst>
              <a:gd name="adj" fmla="val 8001"/>
            </a:avLst>
          </a:prstGeom>
          <a:solidFill>
            <a:schemeClr val="bg1"/>
          </a:solidFill>
          <a:ln w="28575" cmpd="thickThin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597A85-55BA-2A37-6D6D-A6CC7E902B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82" y="2255931"/>
            <a:ext cx="1786859" cy="139685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B35DA2E-A6FB-6EDF-E7BA-8DAE221C4807}"/>
              </a:ext>
            </a:extLst>
          </p:cNvPr>
          <p:cNvSpPr/>
          <p:nvPr/>
        </p:nvSpPr>
        <p:spPr>
          <a:xfrm>
            <a:off x="693059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502200E-DF27-FBB6-A984-389FF3113B29}"/>
              </a:ext>
            </a:extLst>
          </p:cNvPr>
          <p:cNvSpPr/>
          <p:nvPr/>
        </p:nvSpPr>
        <p:spPr>
          <a:xfrm>
            <a:off x="4297661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73083FB-A1F5-25A2-CB20-5A067BE1196C}"/>
              </a:ext>
            </a:extLst>
          </p:cNvPr>
          <p:cNvSpPr/>
          <p:nvPr/>
        </p:nvSpPr>
        <p:spPr>
          <a:xfrm>
            <a:off x="7902263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6E1CD70-7893-5272-BBC4-C3C9744127DC}"/>
              </a:ext>
            </a:extLst>
          </p:cNvPr>
          <p:cNvSpPr/>
          <p:nvPr/>
        </p:nvSpPr>
        <p:spPr>
          <a:xfrm>
            <a:off x="693060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52B1AD6-809E-37BF-F9AC-AB14793EBCE4}"/>
              </a:ext>
            </a:extLst>
          </p:cNvPr>
          <p:cNvSpPr/>
          <p:nvPr/>
        </p:nvSpPr>
        <p:spPr>
          <a:xfrm>
            <a:off x="4297662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4484DFE-C8C9-EC1E-97BC-7BAECBF4AFE2}"/>
              </a:ext>
            </a:extLst>
          </p:cNvPr>
          <p:cNvSpPr/>
          <p:nvPr/>
        </p:nvSpPr>
        <p:spPr>
          <a:xfrm>
            <a:off x="7902264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DD47CAF-1DEA-33C2-8624-F3B64178A28B}"/>
              </a:ext>
            </a:extLst>
          </p:cNvPr>
          <p:cNvCxnSpPr>
            <a:cxnSpLocks/>
          </p:cNvCxnSpPr>
          <p:nvPr/>
        </p:nvCxnSpPr>
        <p:spPr>
          <a:xfrm flipH="1">
            <a:off x="1080442" y="3233009"/>
            <a:ext cx="9151163" cy="1966504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7F71AF8-BB4F-83E3-FA3A-C31AC1F90652}"/>
              </a:ext>
            </a:extLst>
          </p:cNvPr>
          <p:cNvCxnSpPr>
            <a:cxnSpLocks/>
          </p:cNvCxnSpPr>
          <p:nvPr/>
        </p:nvCxnSpPr>
        <p:spPr>
          <a:xfrm flipH="1">
            <a:off x="4640093" y="3239889"/>
            <a:ext cx="5591512" cy="203425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5E6A5BB-8C7B-C823-1BB7-D8A5C521A69F}"/>
              </a:ext>
            </a:extLst>
          </p:cNvPr>
          <p:cNvCxnSpPr>
            <a:cxnSpLocks/>
          </p:cNvCxnSpPr>
          <p:nvPr/>
        </p:nvCxnSpPr>
        <p:spPr>
          <a:xfrm flipH="1">
            <a:off x="8244695" y="3229654"/>
            <a:ext cx="1986910" cy="1900999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882A31E0-BF30-5A5A-B309-644A2B552E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63" y="4622974"/>
            <a:ext cx="660962" cy="9350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E8C114-6EA8-441A-E605-538F217DFF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675" y="4732003"/>
            <a:ext cx="660962" cy="93502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134E624-7B0E-ED0A-3834-68EF66E8C2CE}"/>
              </a:ext>
            </a:extLst>
          </p:cNvPr>
          <p:cNvSpPr txBox="1"/>
          <p:nvPr/>
        </p:nvSpPr>
        <p:spPr>
          <a:xfrm>
            <a:off x="3814290" y="4355986"/>
            <a:ext cx="1439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500</a:t>
            </a: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$</a:t>
            </a:r>
          </a:p>
        </p:txBody>
      </p:sp>
      <p:sp>
        <p:nvSpPr>
          <p:cNvPr id="46" name="Hexagon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3052C00-2486-C100-984A-0E90D7B4A355}"/>
              </a:ext>
            </a:extLst>
          </p:cNvPr>
          <p:cNvSpPr/>
          <p:nvPr/>
        </p:nvSpPr>
        <p:spPr>
          <a:xfrm>
            <a:off x="4326208" y="3257089"/>
            <a:ext cx="2045708" cy="567874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28575"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47" name="BOM2">
            <a:extLst>
              <a:ext uri="{FF2B5EF4-FFF2-40B4-BE49-F238E27FC236}">
                <a16:creationId xmlns:a16="http://schemas.microsoft.com/office/drawing/2014/main" id="{F87F0BF5-C15E-2EC1-9922-062172C707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54" y="5016985"/>
            <a:ext cx="460380" cy="506727"/>
          </a:xfrm>
          <a:prstGeom prst="rect">
            <a:avLst/>
          </a:prstGeom>
        </p:spPr>
      </p:pic>
      <p:pic>
        <p:nvPicPr>
          <p:cNvPr id="49" name="NO2">
            <a:extLst>
              <a:ext uri="{FF2B5EF4-FFF2-40B4-BE49-F238E27FC236}">
                <a16:creationId xmlns:a16="http://schemas.microsoft.com/office/drawing/2014/main" id="{1D1A68EE-1218-0DA7-E8DB-8EE6FC3E6F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54" y="4718548"/>
            <a:ext cx="1084738" cy="108338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811696E-8CCD-8384-3620-AA7C2D726B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903" y="4662765"/>
            <a:ext cx="660962" cy="935020"/>
          </a:xfrm>
          <a:prstGeom prst="rect">
            <a:avLst/>
          </a:prstGeom>
        </p:spPr>
      </p:pic>
      <p:pic>
        <p:nvPicPr>
          <p:cNvPr id="53" name="BOM2">
            <a:extLst>
              <a:ext uri="{FF2B5EF4-FFF2-40B4-BE49-F238E27FC236}">
                <a16:creationId xmlns:a16="http://schemas.microsoft.com/office/drawing/2014/main" id="{87CC2EA8-0326-F2E6-ADF4-D482E877D2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271" y="5064446"/>
            <a:ext cx="460380" cy="506727"/>
          </a:xfrm>
          <a:prstGeom prst="rect">
            <a:avLst/>
          </a:prstGeom>
        </p:spPr>
      </p:pic>
      <p:pic>
        <p:nvPicPr>
          <p:cNvPr id="54" name="NO2">
            <a:extLst>
              <a:ext uri="{FF2B5EF4-FFF2-40B4-BE49-F238E27FC236}">
                <a16:creationId xmlns:a16="http://schemas.microsoft.com/office/drawing/2014/main" id="{6A44B1FC-0E62-C90C-2E96-7529E9FC3C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641" y="4834324"/>
            <a:ext cx="1084738" cy="10833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8E29C8-1B6E-22D4-5171-560C2E32AC22}"/>
              </a:ext>
            </a:extLst>
          </p:cNvPr>
          <p:cNvPicPr/>
          <p:nvPr/>
        </p:nvPicPr>
        <p:blipFill rotWithShape="1">
          <a:blip r:embed="rId10"/>
          <a:srcRect l="74987" t="216" r="121" b="-216"/>
          <a:stretch/>
        </p:blipFill>
        <p:spPr>
          <a:xfrm>
            <a:off x="1112008" y="897411"/>
            <a:ext cx="2876981" cy="2572810"/>
          </a:xfrm>
          <a:prstGeom prst="rect">
            <a:avLst/>
          </a:prstGeom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70317996-8261-191C-17C6-48CA60E26FAC}"/>
              </a:ext>
            </a:extLst>
          </p:cNvPr>
          <p:cNvSpPr txBox="1">
            <a:spLocks/>
          </p:cNvSpPr>
          <p:nvPr/>
        </p:nvSpPr>
        <p:spPr>
          <a:xfrm>
            <a:off x="4245043" y="1294623"/>
            <a:ext cx="6231349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B99FC72C-C2A5-E147-8439-1FAAFB6ABE2B}"/>
              </a:ext>
            </a:extLst>
          </p:cNvPr>
          <p:cNvSpPr txBox="1">
            <a:spLocks/>
          </p:cNvSpPr>
          <p:nvPr/>
        </p:nvSpPr>
        <p:spPr>
          <a:xfrm>
            <a:off x="1349685" y="5199513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Quang Trung Road.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067898DE-F1F7-A0FF-3B0A-8544DD012F9C}"/>
              </a:ext>
            </a:extLst>
          </p:cNvPr>
          <p:cNvSpPr txBox="1">
            <a:spLocks/>
          </p:cNvSpPr>
          <p:nvPr/>
        </p:nvSpPr>
        <p:spPr>
          <a:xfrm>
            <a:off x="4935296" y="5178631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Quang Trung Road.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28740F3B-E416-CE04-43BD-E9646ED8D7CA}"/>
              </a:ext>
            </a:extLst>
          </p:cNvPr>
          <p:cNvSpPr txBox="1">
            <a:spLocks/>
          </p:cNvSpPr>
          <p:nvPr/>
        </p:nvSpPr>
        <p:spPr>
          <a:xfrm>
            <a:off x="8530053" y="5155710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Quang Trung Street. </a:t>
            </a:r>
          </a:p>
        </p:txBody>
      </p:sp>
    </p:spTree>
    <p:extLst>
      <p:ext uri="{BB962C8B-B14F-4D97-AF65-F5344CB8AC3E}">
        <p14:creationId xmlns:p14="http://schemas.microsoft.com/office/powerpoint/2010/main" val="2489427924"/>
      </p:ext>
    </p:extLst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4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0.76849 -0.2706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24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4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0.46966 -0.28958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77" y="-1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!!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4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0.16471 -0.28033 " pathEditMode="relative" rAng="0" ptsTypes="AA">
                                      <p:cBhvr>
                                        <p:cTn id="72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0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33" grpId="0"/>
      <p:bldP spid="4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2886FB-C925-0776-D985-3F16A03910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1" r="73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Octagon 5">
            <a:extLst>
              <a:ext uri="{FF2B5EF4-FFF2-40B4-BE49-F238E27FC236}">
                <a16:creationId xmlns:a16="http://schemas.microsoft.com/office/drawing/2014/main" id="{C36D8547-2942-1D44-FB03-FBC09CFB599B}"/>
              </a:ext>
            </a:extLst>
          </p:cNvPr>
          <p:cNvSpPr/>
          <p:nvPr/>
        </p:nvSpPr>
        <p:spPr>
          <a:xfrm>
            <a:off x="646402" y="725222"/>
            <a:ext cx="10556493" cy="2815804"/>
          </a:xfrm>
          <a:prstGeom prst="octagon">
            <a:avLst>
              <a:gd name="adj" fmla="val 8001"/>
            </a:avLst>
          </a:prstGeom>
          <a:solidFill>
            <a:schemeClr val="bg1"/>
          </a:solidFill>
          <a:ln w="28575" cmpd="thickThin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597A85-55BA-2A37-6D6D-A6CC7E902B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82" y="2255931"/>
            <a:ext cx="1786859" cy="139685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B35DA2E-A6FB-6EDF-E7BA-8DAE221C4807}"/>
              </a:ext>
            </a:extLst>
          </p:cNvPr>
          <p:cNvSpPr/>
          <p:nvPr/>
        </p:nvSpPr>
        <p:spPr>
          <a:xfrm>
            <a:off x="693059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502200E-DF27-FBB6-A984-389FF3113B29}"/>
              </a:ext>
            </a:extLst>
          </p:cNvPr>
          <p:cNvSpPr/>
          <p:nvPr/>
        </p:nvSpPr>
        <p:spPr>
          <a:xfrm>
            <a:off x="4297661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73083FB-A1F5-25A2-CB20-5A067BE1196C}"/>
              </a:ext>
            </a:extLst>
          </p:cNvPr>
          <p:cNvSpPr/>
          <p:nvPr/>
        </p:nvSpPr>
        <p:spPr>
          <a:xfrm>
            <a:off x="7902263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6E1CD70-7893-5272-BBC4-C3C9744127DC}"/>
              </a:ext>
            </a:extLst>
          </p:cNvPr>
          <p:cNvSpPr/>
          <p:nvPr/>
        </p:nvSpPr>
        <p:spPr>
          <a:xfrm>
            <a:off x="693060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52B1AD6-809E-37BF-F9AC-AB14793EBCE4}"/>
              </a:ext>
            </a:extLst>
          </p:cNvPr>
          <p:cNvSpPr/>
          <p:nvPr/>
        </p:nvSpPr>
        <p:spPr>
          <a:xfrm>
            <a:off x="4297662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4484DFE-C8C9-EC1E-97BC-7BAECBF4AFE2}"/>
              </a:ext>
            </a:extLst>
          </p:cNvPr>
          <p:cNvSpPr/>
          <p:nvPr/>
        </p:nvSpPr>
        <p:spPr>
          <a:xfrm>
            <a:off x="7902264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DD47CAF-1DEA-33C2-8624-F3B64178A28B}"/>
              </a:ext>
            </a:extLst>
          </p:cNvPr>
          <p:cNvCxnSpPr>
            <a:cxnSpLocks/>
          </p:cNvCxnSpPr>
          <p:nvPr/>
        </p:nvCxnSpPr>
        <p:spPr>
          <a:xfrm flipH="1">
            <a:off x="8198311" y="3233009"/>
            <a:ext cx="2033294" cy="204113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7F71AF8-BB4F-83E3-FA3A-C31AC1F90652}"/>
              </a:ext>
            </a:extLst>
          </p:cNvPr>
          <p:cNvCxnSpPr>
            <a:cxnSpLocks/>
          </p:cNvCxnSpPr>
          <p:nvPr/>
        </p:nvCxnSpPr>
        <p:spPr>
          <a:xfrm flipH="1">
            <a:off x="4640093" y="3239889"/>
            <a:ext cx="5591512" cy="203425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134E624-7B0E-ED0A-3834-68EF66E8C2CE}"/>
              </a:ext>
            </a:extLst>
          </p:cNvPr>
          <p:cNvSpPr txBox="1"/>
          <p:nvPr/>
        </p:nvSpPr>
        <p:spPr>
          <a:xfrm>
            <a:off x="315833" y="4378816"/>
            <a:ext cx="1439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500</a:t>
            </a: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$</a:t>
            </a:r>
          </a:p>
        </p:txBody>
      </p:sp>
      <p:sp>
        <p:nvSpPr>
          <p:cNvPr id="46" name="Hexagon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3052C00-2486-C100-984A-0E90D7B4A355}"/>
              </a:ext>
            </a:extLst>
          </p:cNvPr>
          <p:cNvSpPr/>
          <p:nvPr/>
        </p:nvSpPr>
        <p:spPr>
          <a:xfrm>
            <a:off x="4326208" y="3257089"/>
            <a:ext cx="2045708" cy="567874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28575"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47" name="BOM2">
            <a:extLst>
              <a:ext uri="{FF2B5EF4-FFF2-40B4-BE49-F238E27FC236}">
                <a16:creationId xmlns:a16="http://schemas.microsoft.com/office/drawing/2014/main" id="{F87F0BF5-C15E-2EC1-9922-062172C707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305" y="5133718"/>
            <a:ext cx="460380" cy="506727"/>
          </a:xfrm>
          <a:prstGeom prst="rect">
            <a:avLst/>
          </a:prstGeom>
        </p:spPr>
      </p:pic>
      <p:pic>
        <p:nvPicPr>
          <p:cNvPr id="49" name="NO2">
            <a:extLst>
              <a:ext uri="{FF2B5EF4-FFF2-40B4-BE49-F238E27FC236}">
                <a16:creationId xmlns:a16="http://schemas.microsoft.com/office/drawing/2014/main" id="{1D1A68EE-1218-0DA7-E8DB-8EE6FC3E6F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845" y="4823554"/>
            <a:ext cx="1084738" cy="10833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0E2C40-DC3E-A3BE-1C19-DAE3780A30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756" y="4995599"/>
            <a:ext cx="858178" cy="739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637F8A-33B3-24F3-71E6-51279D9788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863" y="4964660"/>
            <a:ext cx="858178" cy="73922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F6C500-6DA1-B48D-B398-9A2D94093804}"/>
              </a:ext>
            </a:extLst>
          </p:cNvPr>
          <p:cNvCxnSpPr>
            <a:cxnSpLocks/>
          </p:cNvCxnSpPr>
          <p:nvPr/>
        </p:nvCxnSpPr>
        <p:spPr>
          <a:xfrm flipH="1">
            <a:off x="999898" y="3257089"/>
            <a:ext cx="9251182" cy="2013271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BOM2">
            <a:extLst>
              <a:ext uri="{FF2B5EF4-FFF2-40B4-BE49-F238E27FC236}">
                <a16:creationId xmlns:a16="http://schemas.microsoft.com/office/drawing/2014/main" id="{4B4CFA21-0AA4-ED0E-909F-379FFF6B6B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427" y="5056033"/>
            <a:ext cx="460380" cy="506727"/>
          </a:xfrm>
          <a:prstGeom prst="rect">
            <a:avLst/>
          </a:prstGeom>
        </p:spPr>
      </p:pic>
      <p:pic>
        <p:nvPicPr>
          <p:cNvPr id="20" name="NO2">
            <a:extLst>
              <a:ext uri="{FF2B5EF4-FFF2-40B4-BE49-F238E27FC236}">
                <a16:creationId xmlns:a16="http://schemas.microsoft.com/office/drawing/2014/main" id="{AF6D009F-EBDE-DF0C-8012-98FEC1584F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967" y="4745869"/>
            <a:ext cx="1084738" cy="10833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06FC03-0E7C-5CF0-DA2A-6E69F632A3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68" y="4960878"/>
            <a:ext cx="858178" cy="7392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88ABE8-7CA7-89BA-3649-4ABB1543EE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7413" y="1115051"/>
            <a:ext cx="3820200" cy="1933877"/>
          </a:xfrm>
          <a:prstGeom prst="roundRect">
            <a:avLst>
              <a:gd name="adj" fmla="val 6954"/>
            </a:avLst>
          </a:prstGeom>
          <a:ln>
            <a:solidFill>
              <a:srgbClr val="AFE3E2"/>
            </a:solidFill>
          </a:ln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86019D05-D898-611F-2584-0376CADC0426}"/>
              </a:ext>
            </a:extLst>
          </p:cNvPr>
          <p:cNvSpPr txBox="1">
            <a:spLocks/>
          </p:cNvSpPr>
          <p:nvPr/>
        </p:nvSpPr>
        <p:spPr>
          <a:xfrm>
            <a:off x="4922041" y="1294623"/>
            <a:ext cx="5554351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63B3D284-A1D0-F234-F7F8-8EFC9322C1D7}"/>
              </a:ext>
            </a:extLst>
          </p:cNvPr>
          <p:cNvSpPr txBox="1">
            <a:spLocks/>
          </p:cNvSpPr>
          <p:nvPr/>
        </p:nvSpPr>
        <p:spPr>
          <a:xfrm>
            <a:off x="1349685" y="5199513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Tran Phu Road. 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B3B0CC0D-F511-9A70-2996-92640934B85A}"/>
              </a:ext>
            </a:extLst>
          </p:cNvPr>
          <p:cNvSpPr txBox="1">
            <a:spLocks/>
          </p:cNvSpPr>
          <p:nvPr/>
        </p:nvSpPr>
        <p:spPr>
          <a:xfrm>
            <a:off x="4935296" y="5178631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Tran Phu Street. 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82ED0E17-4B22-5B5B-474F-5602E2E45196}"/>
              </a:ext>
            </a:extLst>
          </p:cNvPr>
          <p:cNvSpPr txBox="1">
            <a:spLocks/>
          </p:cNvSpPr>
          <p:nvPr/>
        </p:nvSpPr>
        <p:spPr>
          <a:xfrm>
            <a:off x="8530053" y="5155710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Tran Phu Road. </a:t>
            </a:r>
          </a:p>
        </p:txBody>
      </p:sp>
    </p:spTree>
    <p:extLst>
      <p:ext uri="{BB962C8B-B14F-4D97-AF65-F5344CB8AC3E}">
        <p14:creationId xmlns:p14="http://schemas.microsoft.com/office/powerpoint/2010/main" val="2051583321"/>
      </p:ext>
    </p:extLst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4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0.16784 -0.30973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-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4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22222E-6 L 0.45859 -0.30533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30" y="-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4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75326 -0.30231 " pathEditMode="relative" rAng="0" ptsTypes="AA">
                                      <p:cBhvr>
                                        <p:cTn id="75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56" y="-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5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!!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000"/>
                            </p:stCondLst>
                            <p:childTnLst>
                              <p:par>
                                <p:cTn id="9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3" grpId="0"/>
      <p:bldP spid="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EEE571D-57EE-8CE7-EEF7-7C95B76AF0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1" r="73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Octagon 5">
            <a:extLst>
              <a:ext uri="{FF2B5EF4-FFF2-40B4-BE49-F238E27FC236}">
                <a16:creationId xmlns:a16="http://schemas.microsoft.com/office/drawing/2014/main" id="{C36D8547-2942-1D44-FB03-FBC09CFB599B}"/>
              </a:ext>
            </a:extLst>
          </p:cNvPr>
          <p:cNvSpPr/>
          <p:nvPr/>
        </p:nvSpPr>
        <p:spPr>
          <a:xfrm>
            <a:off x="646402" y="725222"/>
            <a:ext cx="10556493" cy="2815804"/>
          </a:xfrm>
          <a:prstGeom prst="octagon">
            <a:avLst>
              <a:gd name="adj" fmla="val 8001"/>
            </a:avLst>
          </a:prstGeom>
          <a:solidFill>
            <a:schemeClr val="bg1"/>
          </a:solidFill>
          <a:ln w="28575" cmpd="thickThin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597A85-55BA-2A37-6D6D-A6CC7E902B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82" y="2255931"/>
            <a:ext cx="1786859" cy="139685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B35DA2E-A6FB-6EDF-E7BA-8DAE221C4807}"/>
              </a:ext>
            </a:extLst>
          </p:cNvPr>
          <p:cNvSpPr/>
          <p:nvPr/>
        </p:nvSpPr>
        <p:spPr>
          <a:xfrm>
            <a:off x="693059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502200E-DF27-FBB6-A984-389FF3113B29}"/>
              </a:ext>
            </a:extLst>
          </p:cNvPr>
          <p:cNvSpPr/>
          <p:nvPr/>
        </p:nvSpPr>
        <p:spPr>
          <a:xfrm>
            <a:off x="4297661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73083FB-A1F5-25A2-CB20-5A067BE1196C}"/>
              </a:ext>
            </a:extLst>
          </p:cNvPr>
          <p:cNvSpPr/>
          <p:nvPr/>
        </p:nvSpPr>
        <p:spPr>
          <a:xfrm>
            <a:off x="7902263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6E1CD70-7893-5272-BBC4-C3C9744127DC}"/>
              </a:ext>
            </a:extLst>
          </p:cNvPr>
          <p:cNvSpPr/>
          <p:nvPr/>
        </p:nvSpPr>
        <p:spPr>
          <a:xfrm>
            <a:off x="693060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52B1AD6-809E-37BF-F9AC-AB14793EBCE4}"/>
              </a:ext>
            </a:extLst>
          </p:cNvPr>
          <p:cNvSpPr/>
          <p:nvPr/>
        </p:nvSpPr>
        <p:spPr>
          <a:xfrm>
            <a:off x="4297662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4484DFE-C8C9-EC1E-97BC-7BAECBF4AFE2}"/>
              </a:ext>
            </a:extLst>
          </p:cNvPr>
          <p:cNvSpPr/>
          <p:nvPr/>
        </p:nvSpPr>
        <p:spPr>
          <a:xfrm>
            <a:off x="7902264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DD47CAF-1DEA-33C2-8624-F3B64178A28B}"/>
              </a:ext>
            </a:extLst>
          </p:cNvPr>
          <p:cNvCxnSpPr>
            <a:cxnSpLocks/>
          </p:cNvCxnSpPr>
          <p:nvPr/>
        </p:nvCxnSpPr>
        <p:spPr>
          <a:xfrm flipH="1">
            <a:off x="8198311" y="3233009"/>
            <a:ext cx="2033294" cy="204113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7F71AF8-BB4F-83E3-FA3A-C31AC1F90652}"/>
              </a:ext>
            </a:extLst>
          </p:cNvPr>
          <p:cNvCxnSpPr>
            <a:cxnSpLocks/>
          </p:cNvCxnSpPr>
          <p:nvPr/>
        </p:nvCxnSpPr>
        <p:spPr>
          <a:xfrm flipH="1">
            <a:off x="4640093" y="3239889"/>
            <a:ext cx="5591512" cy="203425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134E624-7B0E-ED0A-3834-68EF66E8C2CE}"/>
              </a:ext>
            </a:extLst>
          </p:cNvPr>
          <p:cNvSpPr txBox="1"/>
          <p:nvPr/>
        </p:nvSpPr>
        <p:spPr>
          <a:xfrm>
            <a:off x="7478402" y="4370272"/>
            <a:ext cx="1439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500</a:t>
            </a: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$</a:t>
            </a:r>
          </a:p>
        </p:txBody>
      </p:sp>
      <p:sp>
        <p:nvSpPr>
          <p:cNvPr id="46" name="Hexagon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3052C00-2486-C100-984A-0E90D7B4A355}"/>
              </a:ext>
            </a:extLst>
          </p:cNvPr>
          <p:cNvSpPr/>
          <p:nvPr/>
        </p:nvSpPr>
        <p:spPr>
          <a:xfrm>
            <a:off x="4326208" y="3257089"/>
            <a:ext cx="2045708" cy="567874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28575"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47" name="BOM2">
            <a:extLst>
              <a:ext uri="{FF2B5EF4-FFF2-40B4-BE49-F238E27FC236}">
                <a16:creationId xmlns:a16="http://schemas.microsoft.com/office/drawing/2014/main" id="{F87F0BF5-C15E-2EC1-9922-062172C707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43" y="5133684"/>
            <a:ext cx="460380" cy="506727"/>
          </a:xfrm>
          <a:prstGeom prst="rect">
            <a:avLst/>
          </a:prstGeom>
        </p:spPr>
      </p:pic>
      <p:pic>
        <p:nvPicPr>
          <p:cNvPr id="49" name="NO2">
            <a:extLst>
              <a:ext uri="{FF2B5EF4-FFF2-40B4-BE49-F238E27FC236}">
                <a16:creationId xmlns:a16="http://schemas.microsoft.com/office/drawing/2014/main" id="{1D1A68EE-1218-0DA7-E8DB-8EE6FC3E6F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583" y="4823520"/>
            <a:ext cx="1084738" cy="1083382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F6C500-6DA1-B48D-B398-9A2D94093804}"/>
              </a:ext>
            </a:extLst>
          </p:cNvPr>
          <p:cNvCxnSpPr>
            <a:cxnSpLocks/>
          </p:cNvCxnSpPr>
          <p:nvPr/>
        </p:nvCxnSpPr>
        <p:spPr>
          <a:xfrm flipH="1">
            <a:off x="999898" y="3257089"/>
            <a:ext cx="9251182" cy="2013271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BOM2">
            <a:extLst>
              <a:ext uri="{FF2B5EF4-FFF2-40B4-BE49-F238E27FC236}">
                <a16:creationId xmlns:a16="http://schemas.microsoft.com/office/drawing/2014/main" id="{4B4CFA21-0AA4-ED0E-909F-379FFF6B6B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48" y="5129902"/>
            <a:ext cx="460380" cy="506727"/>
          </a:xfrm>
          <a:prstGeom prst="rect">
            <a:avLst/>
          </a:prstGeom>
        </p:spPr>
      </p:pic>
      <p:pic>
        <p:nvPicPr>
          <p:cNvPr id="20" name="NO2">
            <a:extLst>
              <a:ext uri="{FF2B5EF4-FFF2-40B4-BE49-F238E27FC236}">
                <a16:creationId xmlns:a16="http://schemas.microsoft.com/office/drawing/2014/main" id="{AF6D009F-EBDE-DF0C-8012-98FEC1584F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88" y="4819738"/>
            <a:ext cx="1084738" cy="10833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C313D2-4DA6-BB2C-D0D6-93BA105F8D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2" y="4834431"/>
            <a:ext cx="1033144" cy="9528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23BCCD-F347-8CA0-1474-C827E184564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593" y="4857299"/>
            <a:ext cx="1033144" cy="9528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86AC17-BB28-3BAB-363D-37D27C646C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933" y="4783381"/>
            <a:ext cx="1033144" cy="952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A9DBF6-25C1-3AB0-FB58-6FA26AE133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5228" y="1109265"/>
            <a:ext cx="3823370" cy="1927537"/>
          </a:xfrm>
          <a:prstGeom prst="roundRect">
            <a:avLst>
              <a:gd name="adj" fmla="val 6954"/>
            </a:avLst>
          </a:prstGeom>
          <a:ln>
            <a:solidFill>
              <a:srgbClr val="AFE3E2"/>
            </a:solidFill>
          </a:ln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B379E303-E03A-3D6B-EFF2-FFD9FEDCE4DE}"/>
              </a:ext>
            </a:extLst>
          </p:cNvPr>
          <p:cNvSpPr txBox="1">
            <a:spLocks/>
          </p:cNvSpPr>
          <p:nvPr/>
        </p:nvSpPr>
        <p:spPr>
          <a:xfrm>
            <a:off x="5056737" y="1294623"/>
            <a:ext cx="5881339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60E18913-5D63-376F-7684-58593FFE69FF}"/>
              </a:ext>
            </a:extLst>
          </p:cNvPr>
          <p:cNvSpPr txBox="1">
            <a:spLocks/>
          </p:cNvSpPr>
          <p:nvPr/>
        </p:nvSpPr>
        <p:spPr>
          <a:xfrm>
            <a:off x="1349685" y="5199513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4 </a:t>
            </a:r>
          </a:p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Loi Road. 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87FFC121-4714-F083-2046-3B3D0F81BEC2}"/>
              </a:ext>
            </a:extLst>
          </p:cNvPr>
          <p:cNvSpPr txBox="1">
            <a:spLocks/>
          </p:cNvSpPr>
          <p:nvPr/>
        </p:nvSpPr>
        <p:spPr>
          <a:xfrm>
            <a:off x="4935296" y="5178631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Thai Ha Road. 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B4E525C1-8297-FB88-CDC0-72B5CB7D63E7}"/>
              </a:ext>
            </a:extLst>
          </p:cNvPr>
          <p:cNvSpPr txBox="1">
            <a:spLocks/>
          </p:cNvSpPr>
          <p:nvPr/>
        </p:nvSpPr>
        <p:spPr>
          <a:xfrm>
            <a:off x="8530053" y="5155710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4 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Thai Ha Street. </a:t>
            </a:r>
          </a:p>
        </p:txBody>
      </p:sp>
    </p:spTree>
    <p:extLst>
      <p:ext uri="{BB962C8B-B14F-4D97-AF65-F5344CB8AC3E}">
        <p14:creationId xmlns:p14="http://schemas.microsoft.com/office/powerpoint/2010/main" val="1567298392"/>
      </p:ext>
    </p:extLst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4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75326 -0.30232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56" y="-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4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5859 -0.30533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30" y="-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4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16783 -0.30972 " pathEditMode="relative" rAng="0" ptsTypes="AA">
                                      <p:cBhvr>
                                        <p:cTn id="7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-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5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!!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000"/>
                            </p:stCondLst>
                            <p:childTnLst>
                              <p:par>
                                <p:cTn id="9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3" grpId="0"/>
      <p:bldP spid="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MsPham-0936082789">
            <a:extLst>
              <a:ext uri="{FF2B5EF4-FFF2-40B4-BE49-F238E27FC236}">
                <a16:creationId xmlns:a16="http://schemas.microsoft.com/office/drawing/2014/main" id="{8370F1D0-EA92-189E-1704-4475D29E54E1}"/>
              </a:ext>
            </a:extLst>
          </p:cNvPr>
          <p:cNvSpPr txBox="1"/>
          <p:nvPr/>
        </p:nvSpPr>
        <p:spPr>
          <a:xfrm>
            <a:off x="3501522" y="5433603"/>
            <a:ext cx="5214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.VnHelvetIns" panose="020B7200000000000000" pitchFamily="34" charset="0"/>
              </a:rPr>
              <a:t>MsPham-0936082789</a:t>
            </a:r>
            <a:endParaRPr lang="en-GB" sz="3200">
              <a:solidFill>
                <a:srgbClr val="FF0000"/>
              </a:solidFill>
              <a:latin typeface=".VnHelvetIns" panose="020B7200000000000000" pitchFamily="34" charset="0"/>
            </a:endParaRPr>
          </a:p>
        </p:txBody>
      </p:sp>
      <p:pic>
        <p:nvPicPr>
          <p:cNvPr id="1026" name="Picture 2" descr="Gold Miner Classic Gold Rush mobile android iOS apk download for free-TapTap">
            <a:extLst>
              <a:ext uri="{FF2B5EF4-FFF2-40B4-BE49-F238E27FC236}">
                <a16:creationId xmlns:a16="http://schemas.microsoft.com/office/drawing/2014/main" id="{9E8D7D8B-6BB3-7FB9-D988-340CAC877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exagon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3ADA4AA-E2B1-8334-8970-F158E3B51CF4}"/>
              </a:ext>
            </a:extLst>
          </p:cNvPr>
          <p:cNvSpPr/>
          <p:nvPr/>
        </p:nvSpPr>
        <p:spPr>
          <a:xfrm>
            <a:off x="9047413" y="5851186"/>
            <a:ext cx="2045708" cy="584775"/>
          </a:xfrm>
          <a:prstGeom prst="hexagon">
            <a:avLst/>
          </a:prstGeom>
          <a:solidFill>
            <a:srgbClr val="FF0000"/>
          </a:solidFill>
          <a:ln w="28575"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59E20056-14E7-D76A-60EC-CB0B90D7B507}"/>
              </a:ext>
            </a:extLst>
          </p:cNvPr>
          <p:cNvSpPr txBox="1"/>
          <p:nvPr/>
        </p:nvSpPr>
        <p:spPr>
          <a:xfrm>
            <a:off x="1497827" y="2432781"/>
            <a:ext cx="653500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400" b="1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.VnCooper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Good</a:t>
            </a:r>
          </a:p>
          <a:p>
            <a:pPr algn="ctr"/>
            <a:r>
              <a:rPr lang="en-US" altLang="zh-CN" sz="10400" b="1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.VnCooper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work!</a:t>
            </a:r>
            <a:endParaRPr lang="zh-CN" altLang="en-US" sz="10400" b="1" dirty="0">
              <a:ln w="19050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.VnCooper" panose="020B7200000000000000" pitchFamily="34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444872"/>
      </p:ext>
    </p:extLst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spham-0936082789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0FE4767C-1160-4C4D-9013-5181706E55B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528E03A-670B-D686-22F9-E5FAED5F3473}"/>
              </a:ext>
            </a:extLst>
          </p:cNvPr>
          <p:cNvGrpSpPr/>
          <p:nvPr/>
        </p:nvGrpSpPr>
        <p:grpSpPr>
          <a:xfrm>
            <a:off x="2146340" y="1143689"/>
            <a:ext cx="1080523" cy="1242410"/>
            <a:chOff x="3909243" y="3183324"/>
            <a:chExt cx="1322798" cy="1520983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0D2FCB98-82DA-6923-69F1-09596F9467D5}"/>
                </a:ext>
              </a:extLst>
            </p:cNvPr>
            <p:cNvSpPr txBox="1"/>
            <p:nvPr/>
          </p:nvSpPr>
          <p:spPr>
            <a:xfrm>
              <a:off x="3909243" y="4119533"/>
              <a:ext cx="1322798" cy="58477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6CE1B0A2-69E2-2DFC-F6C5-DBF1D7308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751840" y="2785060"/>
            <a:ext cx="477520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  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l"/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I live at ________________.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2E2CAB77-BF89-D15D-DB3C-E30ED9F9DBA6}"/>
              </a:ext>
            </a:extLst>
          </p:cNvPr>
          <p:cNvSpPr txBox="1">
            <a:spLocks/>
          </p:cNvSpPr>
          <p:nvPr/>
        </p:nvSpPr>
        <p:spPr>
          <a:xfrm>
            <a:off x="6849810" y="2794150"/>
            <a:ext cx="483419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 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l"/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I live in ________________.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86E062C6-27C6-867D-1EAD-0A3B5397AA53}"/>
              </a:ext>
            </a:extLst>
          </p:cNvPr>
          <p:cNvSpPr txBox="1">
            <a:spLocks/>
          </p:cNvSpPr>
          <p:nvPr/>
        </p:nvSpPr>
        <p:spPr>
          <a:xfrm>
            <a:off x="751840" y="5817076"/>
            <a:ext cx="477520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  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 do you live?</a:t>
            </a:r>
          </a:p>
          <a:p>
            <a:pPr algn="l"/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I live at ________________.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760ACB04-B4FE-F4C9-D52C-16B76356DD5D}"/>
              </a:ext>
            </a:extLst>
          </p:cNvPr>
          <p:cNvSpPr txBox="1">
            <a:spLocks/>
          </p:cNvSpPr>
          <p:nvPr/>
        </p:nvSpPr>
        <p:spPr>
          <a:xfrm>
            <a:off x="6768620" y="5826166"/>
            <a:ext cx="477520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  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__________?</a:t>
            </a:r>
          </a:p>
          <a:p>
            <a:pPr algn="l"/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I live __________________.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ACE256A6-99D0-DC82-8BD5-46BA7BCFF201}"/>
              </a:ext>
            </a:extLst>
          </p:cNvPr>
          <p:cNvSpPr txBox="1">
            <a:spLocks/>
          </p:cNvSpPr>
          <p:nvPr/>
        </p:nvSpPr>
        <p:spPr>
          <a:xfrm>
            <a:off x="2387600" y="2979987"/>
            <a:ext cx="2893528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Green street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39B66CD0-4917-B848-C7FE-4ACEC1F04E38}"/>
              </a:ext>
            </a:extLst>
          </p:cNvPr>
          <p:cNvSpPr txBox="1">
            <a:spLocks/>
          </p:cNvSpPr>
          <p:nvPr/>
        </p:nvSpPr>
        <p:spPr>
          <a:xfrm>
            <a:off x="8427720" y="2984529"/>
            <a:ext cx="275336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 Phu road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83BB9753-DB28-EFE3-C6A8-9C880FC1C6B6}"/>
              </a:ext>
            </a:extLst>
          </p:cNvPr>
          <p:cNvSpPr txBox="1">
            <a:spLocks/>
          </p:cNvSpPr>
          <p:nvPr/>
        </p:nvSpPr>
        <p:spPr>
          <a:xfrm>
            <a:off x="1463040" y="5654083"/>
            <a:ext cx="150368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26579B7C-A8F8-0F69-C008-75420EEA431E}"/>
              </a:ext>
            </a:extLst>
          </p:cNvPr>
          <p:cNvSpPr txBox="1">
            <a:spLocks/>
          </p:cNvSpPr>
          <p:nvPr/>
        </p:nvSpPr>
        <p:spPr>
          <a:xfrm>
            <a:off x="2387601" y="5993103"/>
            <a:ext cx="2893528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Thai Ha street 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A60F06A1-4789-EFF0-E67D-AD15610675D8}"/>
              </a:ext>
            </a:extLst>
          </p:cNvPr>
          <p:cNvSpPr txBox="1">
            <a:spLocks/>
          </p:cNvSpPr>
          <p:nvPr/>
        </p:nvSpPr>
        <p:spPr>
          <a:xfrm>
            <a:off x="9605876" y="5654083"/>
            <a:ext cx="150368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CE3F5250-D9F7-38F7-1AA0-364DEDF13B60}"/>
              </a:ext>
            </a:extLst>
          </p:cNvPr>
          <p:cNvSpPr txBox="1">
            <a:spLocks/>
          </p:cNvSpPr>
          <p:nvPr/>
        </p:nvSpPr>
        <p:spPr>
          <a:xfrm>
            <a:off x="8172792" y="6028620"/>
            <a:ext cx="2893528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London road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D5F5DF3C-380D-7299-9B70-6944C446B995}"/>
              </a:ext>
            </a:extLst>
          </p:cNvPr>
          <p:cNvSpPr txBox="1">
            <a:spLocks/>
          </p:cNvSpPr>
          <p:nvPr/>
        </p:nvSpPr>
        <p:spPr>
          <a:xfrm>
            <a:off x="1049997" y="315053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FA06FEE-E8A4-AA6C-31CD-F890B16DFBC5}"/>
              </a:ext>
            </a:extLst>
          </p:cNvPr>
          <p:cNvSpPr txBox="1">
            <a:spLocks/>
          </p:cNvSpPr>
          <p:nvPr/>
        </p:nvSpPr>
        <p:spPr>
          <a:xfrm>
            <a:off x="524243" y="344107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E8E9DA3-FF68-5D75-A268-D90D94E39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6120" y="816453"/>
            <a:ext cx="3820200" cy="1933877"/>
          </a:xfrm>
          <a:prstGeom prst="roundRect">
            <a:avLst>
              <a:gd name="adj" fmla="val 6954"/>
            </a:avLst>
          </a:prstGeom>
          <a:ln>
            <a:solidFill>
              <a:srgbClr val="AFE3E2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F30BEB-E433-21DC-9C7D-C0CD6CAFDE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770" y="869663"/>
            <a:ext cx="3832881" cy="1921196"/>
          </a:xfrm>
          <a:prstGeom prst="roundRect">
            <a:avLst>
              <a:gd name="adj" fmla="val 6954"/>
            </a:avLst>
          </a:prstGeom>
          <a:ln>
            <a:solidFill>
              <a:srgbClr val="AFE3E2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F48777D-3EB0-9C35-296E-97B32FC8CC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9566" y="3791837"/>
            <a:ext cx="3823370" cy="1927537"/>
          </a:xfrm>
          <a:prstGeom prst="roundRect">
            <a:avLst>
              <a:gd name="adj" fmla="val 6954"/>
            </a:avLst>
          </a:prstGeom>
          <a:ln>
            <a:solidFill>
              <a:srgbClr val="AFE3E2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D8BDFB4-AB63-BC51-5198-C35F9353C6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9780" y="3686747"/>
            <a:ext cx="3826540" cy="1927537"/>
          </a:xfrm>
          <a:prstGeom prst="roundRect">
            <a:avLst>
              <a:gd name="adj" fmla="val 6954"/>
            </a:avLst>
          </a:prstGeom>
          <a:ln>
            <a:solidFill>
              <a:srgbClr val="AFE3E2"/>
            </a:solidFill>
          </a:ln>
        </p:spPr>
      </p:pic>
    </p:spTree>
    <p:extLst>
      <p:ext uri="{BB962C8B-B14F-4D97-AF65-F5344CB8AC3E}">
        <p14:creationId xmlns:p14="http://schemas.microsoft.com/office/powerpoint/2010/main" val="34880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Mspham-0936082789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497B4516-E61A-9571-3116-2316B3563F0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66F7A18-D18D-521F-BB62-316620350C10}"/>
              </a:ext>
            </a:extLst>
          </p:cNvPr>
          <p:cNvGrpSpPr/>
          <p:nvPr/>
        </p:nvGrpSpPr>
        <p:grpSpPr>
          <a:xfrm>
            <a:off x="10009488" y="4947819"/>
            <a:ext cx="1080523" cy="1242410"/>
            <a:chOff x="3909243" y="3183324"/>
            <a:chExt cx="1322798" cy="1520983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4630951-E458-051A-188A-84E4889586BA}"/>
                </a:ext>
              </a:extLst>
            </p:cNvPr>
            <p:cNvSpPr txBox="1"/>
            <p:nvPr/>
          </p:nvSpPr>
          <p:spPr>
            <a:xfrm>
              <a:off x="3909243" y="4119533"/>
              <a:ext cx="1322798" cy="58477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6" name="MsPham-0936082789">
              <a:extLst>
                <a:ext uri="{FF2B5EF4-FFF2-40B4-BE49-F238E27FC236}">
                  <a16:creationId xmlns:a16="http://schemas.microsoft.com/office/drawing/2014/main" id="{951BEB32-1A71-32DB-18CD-977BF5A31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92A19C53-BFEC-769F-E185-C927EAABC9F5}"/>
              </a:ext>
            </a:extLst>
          </p:cNvPr>
          <p:cNvSpPr txBox="1">
            <a:spLocks/>
          </p:cNvSpPr>
          <p:nvPr/>
        </p:nvSpPr>
        <p:spPr>
          <a:xfrm>
            <a:off x="1049997" y="352377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 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AB7A0B5A-5971-DA4E-65D0-3EA67B9B806E}"/>
              </a:ext>
            </a:extLst>
          </p:cNvPr>
          <p:cNvSpPr txBox="1">
            <a:spLocks/>
          </p:cNvSpPr>
          <p:nvPr/>
        </p:nvSpPr>
        <p:spPr>
          <a:xfrm>
            <a:off x="524243" y="381431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62D3B561-ADA9-E11C-49B1-2A180160B3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078" b="1"/>
          <a:stretch/>
        </p:blipFill>
        <p:spPr>
          <a:xfrm>
            <a:off x="641192" y="2819400"/>
            <a:ext cx="10909616" cy="3793342"/>
          </a:xfrm>
          <a:prstGeom prst="rect">
            <a:avLst/>
          </a:prstGeom>
        </p:spPr>
      </p:pic>
      <p:sp>
        <p:nvSpPr>
          <p:cNvPr id="50" name="Mspham-0936082789">
            <a:extLst>
              <a:ext uri="{FF2B5EF4-FFF2-40B4-BE49-F238E27FC236}">
                <a16:creationId xmlns:a16="http://schemas.microsoft.com/office/drawing/2014/main" id="{E69B8E79-0CD2-A0FC-311F-9A3F1C46DBFF}"/>
              </a:ext>
            </a:extLst>
          </p:cNvPr>
          <p:cNvSpPr txBox="1">
            <a:spLocks/>
          </p:cNvSpPr>
          <p:nvPr/>
        </p:nvSpPr>
        <p:spPr>
          <a:xfrm>
            <a:off x="3704492" y="823745"/>
            <a:ext cx="4783016" cy="79263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6000" b="1">
                <a:solidFill>
                  <a:srgbClr val="F265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Whispering</a:t>
            </a:r>
            <a:endParaRPr lang="en-US" sz="60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23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2F078AEA-DB60-8535-AD18-E5CF08DD5FC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5E82AF-E4A5-00F1-7B2C-9CB1ADC88362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</p:spTree>
    <p:extLst>
      <p:ext uri="{BB962C8B-B14F-4D97-AF65-F5344CB8AC3E}">
        <p14:creationId xmlns:p14="http://schemas.microsoft.com/office/powerpoint/2010/main" val="809356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>
            <a:extLst>
              <a:ext uri="{FF2B5EF4-FFF2-40B4-BE49-F238E27FC236}">
                <a16:creationId xmlns:a16="http://schemas.microsoft.com/office/drawing/2014/main" id="{1A606EFB-C8DB-2B5E-01F0-5B8B2F375C12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876DA07-40C4-DFA5-3348-3F29804ED336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14A73B78-D4F8-DB1A-BB98-7744E3F1C7A6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id="{656B712A-5E15-3039-573C-D4667A8FE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703" b="-6703"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9E83104C-776B-4CDF-FE5A-79285B795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41" y="410533"/>
            <a:ext cx="1183664" cy="765615"/>
          </a:xfrm>
          <a:prstGeom prst="rect">
            <a:avLst/>
          </a:prstGeom>
        </p:spPr>
      </p:pic>
      <p:pic>
        <p:nvPicPr>
          <p:cNvPr id="22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8E8D7D4-85D3-674C-5F49-7B0E6D389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718" y="10414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3" name="TextBox 22">
            <a:extLst>
              <a:ext uri="{FF2B5EF4-FFF2-40B4-BE49-F238E27FC236}">
                <a16:creationId xmlns:a16="http://schemas.microsoft.com/office/drawing/2014/main" id="{61FEF427-1828-6586-B7AE-D0C239A1A7C1}"/>
              </a:ext>
            </a:extLst>
          </p:cNvPr>
          <p:cNvSpPr txBox="1"/>
          <p:nvPr/>
        </p:nvSpPr>
        <p:spPr>
          <a:xfrm>
            <a:off x="3267442" y="2602443"/>
            <a:ext cx="644162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000" b="1">
                <a:ln w="6600">
                  <a:solidFill>
                    <a:srgbClr val="0090A8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90A8"/>
                  </a:outerShdw>
                </a:effectLst>
                <a:latin typeface=".VnCooper" panose="020B7200000000000000" pitchFamily="34" charset="0"/>
              </a:rPr>
              <a:t>Thank you!</a:t>
            </a:r>
            <a:endParaRPr lang="en-US" sz="13800" b="1">
              <a:ln w="6600">
                <a:solidFill>
                  <a:srgbClr val="0090A8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90A8"/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4" name="Google Shape;1587;p38">
            <a:extLst>
              <a:ext uri="{FF2B5EF4-FFF2-40B4-BE49-F238E27FC236}">
                <a16:creationId xmlns:a16="http://schemas.microsoft.com/office/drawing/2014/main" id="{43415E15-CFE9-ADD2-1AB5-894DAFBFB0E3}"/>
              </a:ext>
            </a:extLst>
          </p:cNvPr>
          <p:cNvSpPr txBox="1">
            <a:spLocks/>
          </p:cNvSpPr>
          <p:nvPr/>
        </p:nvSpPr>
        <p:spPr>
          <a:xfrm>
            <a:off x="4227656" y="4283559"/>
            <a:ext cx="4521200" cy="525597"/>
          </a:xfrm>
          <a:prstGeom prst="rect">
            <a:avLst/>
          </a:prstGeom>
          <a:solidFill>
            <a:srgbClr val="0097B2"/>
          </a:solidFill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For joining!</a:t>
            </a:r>
          </a:p>
        </p:txBody>
      </p:sp>
    </p:spTree>
    <p:extLst>
      <p:ext uri="{BB962C8B-B14F-4D97-AF65-F5344CB8AC3E}">
        <p14:creationId xmlns:p14="http://schemas.microsoft.com/office/powerpoint/2010/main" val="180416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FAE964-6FA2-270F-8744-84F0ABB640E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2CDD5A6-4B88-43A7-A5ED-1C23CE582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683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0B3755B-2921-DB53-C147-E6BAA5D3D93C}"/>
                </a:ext>
              </a:extLst>
            </p:cNvPr>
            <p:cNvSpPr/>
            <p:nvPr/>
          </p:nvSpPr>
          <p:spPr>
            <a:xfrm>
              <a:off x="4006770" y="787077"/>
              <a:ext cx="4317357" cy="210659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C03D8D2-4379-4833-8224-A03353CDB3E7}"/>
              </a:ext>
            </a:extLst>
          </p:cNvPr>
          <p:cNvSpPr/>
          <p:nvPr/>
        </p:nvSpPr>
        <p:spPr>
          <a:xfrm>
            <a:off x="2417059" y="2102701"/>
            <a:ext cx="7072132" cy="1930476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>
                <a:gd name="adj" fmla="val 11160235"/>
              </a:avLst>
            </a:prstTxWarp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800">
                <a:ln w="9525">
                  <a:solidFill>
                    <a:schemeClr val="bg1"/>
                  </a:solidFill>
                  <a:prstDash val="solid"/>
                </a:ln>
                <a:solidFill>
                  <a:srgbClr val="02948D"/>
                </a:solidFill>
                <a:effectLst>
                  <a:outerShdw blurRad="12700" dist="38100" dir="2700000" algn="tl" rotWithShape="0">
                    <a:srgbClr val="94DEC7"/>
                  </a:outerShdw>
                </a:effectLst>
                <a:latin typeface=".VnCooper" panose="020B7200000000000000" pitchFamily="34" charset="0"/>
              </a:rPr>
              <a:t>WARM</a:t>
            </a:r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2948D"/>
                </a:solidFill>
                <a:effectLst>
                  <a:outerShdw blurRad="12700" dist="38100" dir="2700000" algn="tl" rotWithShape="0">
                    <a:srgbClr val="94DEC7"/>
                  </a:outerShdw>
                </a:effectLst>
                <a:latin typeface=".VnCooper" panose="020B7200000000000000" pitchFamily="34" charset="0"/>
              </a:rPr>
              <a:t> UP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5B76004-E325-2BFC-1FF4-6D44EBCADF50}"/>
              </a:ext>
            </a:extLst>
          </p:cNvPr>
          <p:cNvGrpSpPr/>
          <p:nvPr/>
        </p:nvGrpSpPr>
        <p:grpSpPr>
          <a:xfrm>
            <a:off x="9713469" y="129623"/>
            <a:ext cx="1285192" cy="430887"/>
            <a:chOff x="3945219" y="3583257"/>
            <a:chExt cx="842217" cy="2823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E65A5CED-864A-6B7A-FD46-10C13EB57301}"/>
                </a:ext>
              </a:extLst>
            </p:cNvPr>
            <p:cNvSpPr txBox="1"/>
            <p:nvPr/>
          </p:nvSpPr>
          <p:spPr>
            <a:xfrm>
              <a:off x="3945219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2D394390-90C8-83BB-04C5-40389BDE4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268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843404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C9D97DF5-2DAD-8963-2EF2-86BB13E078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B8A88AE-2F0D-F108-CBA8-D2655A25D0DC}"/>
              </a:ext>
            </a:extLst>
          </p:cNvPr>
          <p:cNvGrpSpPr/>
          <p:nvPr/>
        </p:nvGrpSpPr>
        <p:grpSpPr>
          <a:xfrm>
            <a:off x="4650424" y="2098067"/>
            <a:ext cx="2018542" cy="2182073"/>
            <a:chOff x="3903409" y="3183324"/>
            <a:chExt cx="1322798" cy="1429964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3C8A28AE-96BC-C755-1821-5A0FE26FBE1E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C5B75482-70D9-F4C0-3166-F0D2A350D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5B4163F-E65D-18C3-7E1C-3EEF39389FE8}"/>
              </a:ext>
            </a:extLst>
          </p:cNvPr>
          <p:cNvSpPr txBox="1"/>
          <p:nvPr/>
        </p:nvSpPr>
        <p:spPr>
          <a:xfrm>
            <a:off x="2423745" y="7119506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https://www.youtube.com/watch?v=bk7fXHjH_LY&amp;t=1s</a:t>
            </a:r>
          </a:p>
        </p:txBody>
      </p:sp>
      <p:pic>
        <p:nvPicPr>
          <p:cNvPr id="8" name="[English Story &amp; Song] Song- Where Do You Live-">
            <a:hlinkClick r:id="" action="ppaction://media"/>
            <a:extLst>
              <a:ext uri="{FF2B5EF4-FFF2-40B4-BE49-F238E27FC236}">
                <a16:creationId xmlns:a16="http://schemas.microsoft.com/office/drawing/2014/main" id="{E2B677F0-61DC-641D-4F8D-BB21CA156A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18940" y="1516977"/>
            <a:ext cx="650716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8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2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C901E3ED-5D27-435B-BD74-8E5D359305E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D98F910-F69F-E686-46A2-0B66CF522472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D5113D3B-78B6-067B-19AA-6D2F7008B3D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37240BE9-1287-EC25-0C1E-A1FDF8F2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2">
            <a:extLst>
              <a:ext uri="{FF2B5EF4-FFF2-40B4-BE49-F238E27FC236}">
                <a16:creationId xmlns:a16="http://schemas.microsoft.com/office/drawing/2014/main" id="{C0961399-3088-6894-A1C4-7299974D7FC7}"/>
              </a:ext>
            </a:extLst>
          </p:cNvPr>
          <p:cNvSpPr txBox="1"/>
          <p:nvPr/>
        </p:nvSpPr>
        <p:spPr>
          <a:xfrm>
            <a:off x="2556588" y="3208015"/>
            <a:ext cx="9144000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rPr>
              <a:t>Review</a:t>
            </a:r>
            <a:endParaRPr lang="en-US" sz="19900" b="1">
              <a:ln w="9525">
                <a:solidFill>
                  <a:srgbClr val="FFFF99"/>
                </a:solidFill>
                <a:prstDash val="solid"/>
              </a:ln>
              <a:solidFill>
                <a:srgbClr val="0097B2"/>
              </a:solidFill>
              <a:effectLst>
                <a:outerShdw blurRad="12700" dist="38100" dir="2700000" algn="tl" rotWithShape="0">
                  <a:srgbClr val="FFFF00"/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2117AE69-015C-3D97-CC23-2840B283060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flipH="1">
            <a:off x="-388338" y="456190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5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74D04B3-52EF-47EE-A1BE-9C1C9701501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346897" y="5066693"/>
            <a:ext cx="3503198" cy="690390"/>
            <a:chOff x="4336399" y="4819083"/>
            <a:chExt cx="4288685" cy="845189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302286" y="4983751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36399" y="4819083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6276037" y="664806"/>
            <a:ext cx="1106638" cy="4892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696" y="664806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D8BB532-BD6B-E96D-5BBB-2DD8A6D4B1F5}"/>
              </a:ext>
            </a:extLst>
          </p:cNvPr>
          <p:cNvSpPr txBox="1">
            <a:spLocks/>
          </p:cNvSpPr>
          <p:nvPr/>
        </p:nvSpPr>
        <p:spPr>
          <a:xfrm>
            <a:off x="8107165" y="665447"/>
            <a:ext cx="3840448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sống ở đâu?)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474771F4-7B4C-721D-B0F0-842C92BC5524}"/>
              </a:ext>
            </a:extLst>
          </p:cNvPr>
          <p:cNvSpPr txBox="1">
            <a:spLocks/>
          </p:cNvSpPr>
          <p:nvPr/>
        </p:nvSpPr>
        <p:spPr>
          <a:xfrm>
            <a:off x="8216532" y="1382146"/>
            <a:ext cx="373108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sống ở____)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3BF48EC6-B501-BF1F-2DCD-EF039CAC1C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96"/>
          <a:stretch/>
        </p:blipFill>
        <p:spPr>
          <a:xfrm>
            <a:off x="571580" y="4500019"/>
            <a:ext cx="11105635" cy="1890459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9E4C88B8-F711-ABEE-DDE1-ADA4F82E653E}"/>
              </a:ext>
            </a:extLst>
          </p:cNvPr>
          <p:cNvSpPr txBox="1">
            <a:spLocks/>
          </p:cNvSpPr>
          <p:nvPr/>
        </p:nvSpPr>
        <p:spPr>
          <a:xfrm>
            <a:off x="571580" y="6126674"/>
            <a:ext cx="2728189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in Tran Hung Dao Street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061CF2-D318-191B-4F24-2DEA288EC48F}"/>
              </a:ext>
            </a:extLst>
          </p:cNvPr>
          <p:cNvSpPr txBox="1">
            <a:spLocks/>
          </p:cNvSpPr>
          <p:nvPr/>
        </p:nvSpPr>
        <p:spPr>
          <a:xfrm>
            <a:off x="3487085" y="6126674"/>
            <a:ext cx="2587286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in Quang Trung Road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99A7CB76-DFD1-BD76-84EE-F08E1616F42D}"/>
              </a:ext>
            </a:extLst>
          </p:cNvPr>
          <p:cNvSpPr txBox="1">
            <a:spLocks/>
          </p:cNvSpPr>
          <p:nvPr/>
        </p:nvSpPr>
        <p:spPr>
          <a:xfrm>
            <a:off x="6261687" y="6126674"/>
            <a:ext cx="2587285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at 81 Tran Hung Dao Street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772FF753-75CE-9395-FC78-FDFDC61FA475}"/>
              </a:ext>
            </a:extLst>
          </p:cNvPr>
          <p:cNvSpPr txBox="1">
            <a:spLocks/>
          </p:cNvSpPr>
          <p:nvPr/>
        </p:nvSpPr>
        <p:spPr>
          <a:xfrm>
            <a:off x="9036287" y="6126674"/>
            <a:ext cx="2640928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at 9 Quang Trung Road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1843979D-085D-053A-39CA-56EBC7BF7403}"/>
              </a:ext>
            </a:extLst>
          </p:cNvPr>
          <p:cNvSpPr txBox="1">
            <a:spLocks/>
          </p:cNvSpPr>
          <p:nvPr/>
        </p:nvSpPr>
        <p:spPr>
          <a:xfrm>
            <a:off x="3778038" y="682632"/>
            <a:ext cx="4106847" cy="54864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8D65D5-3392-8C09-0BED-223996B61597}"/>
              </a:ext>
            </a:extLst>
          </p:cNvPr>
          <p:cNvSpPr txBox="1">
            <a:spLocks/>
          </p:cNvSpPr>
          <p:nvPr/>
        </p:nvSpPr>
        <p:spPr>
          <a:xfrm>
            <a:off x="3778038" y="1320625"/>
            <a:ext cx="4106847" cy="54864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_________. </a:t>
            </a:r>
          </a:p>
        </p:txBody>
      </p: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4777273" y="1869265"/>
            <a:ext cx="1054189" cy="267924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2037287" y="1869265"/>
            <a:ext cx="3794175" cy="267924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5831462" y="1869265"/>
            <a:ext cx="1633028" cy="267924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5831462" y="1869265"/>
            <a:ext cx="4417788" cy="267924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93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0" grpId="0"/>
      <p:bldP spid="14" grpId="0"/>
      <p:bldP spid="4" grpId="0" animBg="1"/>
      <p:bldP spid="6" grpId="0" animBg="1"/>
      <p:bldP spid="11" grpId="0" animBg="1"/>
      <p:bldP spid="15" grpId="0" animBg="1"/>
      <p:bldP spid="5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-0936082789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CB8CF1D0-5A78-49FC-49DE-D9EE5BC188AB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8E835E0-D6D7-EBB0-8108-C6AF37CCE560}"/>
              </a:ext>
            </a:extLst>
          </p:cNvPr>
          <p:cNvGrpSpPr/>
          <p:nvPr/>
        </p:nvGrpSpPr>
        <p:grpSpPr>
          <a:xfrm>
            <a:off x="1367731" y="2877051"/>
            <a:ext cx="1080523" cy="1242410"/>
            <a:chOff x="3909243" y="3183324"/>
            <a:chExt cx="1322798" cy="1520983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B6B37271-F50E-5272-75D5-6C18D291296D}"/>
                </a:ext>
              </a:extLst>
            </p:cNvPr>
            <p:cNvSpPr txBox="1"/>
            <p:nvPr/>
          </p:nvSpPr>
          <p:spPr>
            <a:xfrm>
              <a:off x="3909243" y="4119533"/>
              <a:ext cx="1322798" cy="58477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1910875F-0451-8091-D8AD-03F59FD45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AC975D1D-177F-1563-BEC0-84F450EA1365}"/>
              </a:ext>
            </a:extLst>
          </p:cNvPr>
          <p:cNvSpPr txBox="1">
            <a:spLocks/>
          </p:cNvSpPr>
          <p:nvPr/>
        </p:nvSpPr>
        <p:spPr>
          <a:xfrm>
            <a:off x="1533643" y="5171336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5751F77E-E7EB-5CFA-B988-264BABE92985}"/>
              </a:ext>
            </a:extLst>
          </p:cNvPr>
          <p:cNvSpPr txBox="1">
            <a:spLocks/>
          </p:cNvSpPr>
          <p:nvPr/>
        </p:nvSpPr>
        <p:spPr>
          <a:xfrm>
            <a:off x="4478279" y="5171336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048A5415-C8E4-8E60-DE0E-297DE92188DB}"/>
              </a:ext>
            </a:extLst>
          </p:cNvPr>
          <p:cNvSpPr txBox="1">
            <a:spLocks/>
          </p:cNvSpPr>
          <p:nvPr/>
        </p:nvSpPr>
        <p:spPr>
          <a:xfrm>
            <a:off x="7422915" y="5171336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FA06518C-6222-104C-4C5D-80CF815AF640}"/>
              </a:ext>
            </a:extLst>
          </p:cNvPr>
          <p:cNvSpPr txBox="1">
            <a:spLocks/>
          </p:cNvSpPr>
          <p:nvPr/>
        </p:nvSpPr>
        <p:spPr>
          <a:xfrm>
            <a:off x="10367551" y="5171336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C51F30F0-9ED7-0DEC-F163-D8F4AECEF699}"/>
              </a:ext>
            </a:extLst>
          </p:cNvPr>
          <p:cNvSpPr txBox="1">
            <a:spLocks/>
          </p:cNvSpPr>
          <p:nvPr/>
        </p:nvSpPr>
        <p:spPr>
          <a:xfrm>
            <a:off x="1049997" y="352377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tick or cross.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BEB0BF76-D152-DC16-5AEC-D5B40591E74A}"/>
              </a:ext>
            </a:extLst>
          </p:cNvPr>
          <p:cNvSpPr txBox="1">
            <a:spLocks/>
          </p:cNvSpPr>
          <p:nvPr/>
        </p:nvSpPr>
        <p:spPr>
          <a:xfrm>
            <a:off x="524243" y="381431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D46674C-2F5F-D6C1-A9BA-6AD0F0DA02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404" y="2537231"/>
            <a:ext cx="11557853" cy="257281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1305043" y="1984863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5BBB008-14A9-3022-62F8-A688B95C3645}"/>
              </a:ext>
            </a:extLst>
          </p:cNvPr>
          <p:cNvSpPr txBox="1">
            <a:spLocks/>
          </p:cNvSpPr>
          <p:nvPr/>
        </p:nvSpPr>
        <p:spPr>
          <a:xfrm>
            <a:off x="4068712" y="1984863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D4455582-D041-EA5C-CCFC-A053094A3AF1}"/>
              </a:ext>
            </a:extLst>
          </p:cNvPr>
          <p:cNvSpPr txBox="1">
            <a:spLocks/>
          </p:cNvSpPr>
          <p:nvPr/>
        </p:nvSpPr>
        <p:spPr>
          <a:xfrm>
            <a:off x="6883950" y="1984863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EB7D2FDA-71B1-8026-6FFA-07A2A7B9858E}"/>
              </a:ext>
            </a:extLst>
          </p:cNvPr>
          <p:cNvSpPr txBox="1">
            <a:spLocks/>
          </p:cNvSpPr>
          <p:nvPr/>
        </p:nvSpPr>
        <p:spPr>
          <a:xfrm>
            <a:off x="9673404" y="1984863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1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055849DA-1FF1-4854-CDED-D78564B77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715" y="222830"/>
            <a:ext cx="644856" cy="644856"/>
          </a:xfrm>
          <a:prstGeom prst="rect">
            <a:avLst/>
          </a:prstGeom>
        </p:spPr>
      </p:pic>
      <p:pic>
        <p:nvPicPr>
          <p:cNvPr id="19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CE0BC614-45B6-A5EA-17E8-4DD673A181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227" y="1940793"/>
            <a:ext cx="545340" cy="545340"/>
          </a:xfrm>
          <a:prstGeom prst="rect">
            <a:avLst/>
          </a:prstGeom>
        </p:spPr>
      </p:pic>
      <p:pic>
        <p:nvPicPr>
          <p:cNvPr id="20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F19C3062-C3C8-D2BE-A095-50F18FE678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987" y="1940793"/>
            <a:ext cx="545340" cy="545340"/>
          </a:xfrm>
          <a:prstGeom prst="rect">
            <a:avLst/>
          </a:prstGeom>
        </p:spPr>
      </p:pic>
      <p:pic>
        <p:nvPicPr>
          <p:cNvPr id="33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E3FC8FB4-9EB9-7537-71D4-D131181D80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306" y="1940793"/>
            <a:ext cx="545340" cy="545340"/>
          </a:xfrm>
          <a:prstGeom prst="rect">
            <a:avLst/>
          </a:prstGeom>
        </p:spPr>
      </p:pic>
      <p:pic>
        <p:nvPicPr>
          <p:cNvPr id="37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57349F99-B8FB-8405-CEC3-AD5525B800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337" y="1940793"/>
            <a:ext cx="545340" cy="54534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D0379BD-5670-C237-D7C3-96B86EECF2FC}"/>
              </a:ext>
            </a:extLst>
          </p:cNvPr>
          <p:cNvSpPr/>
          <p:nvPr/>
        </p:nvSpPr>
        <p:spPr>
          <a:xfrm>
            <a:off x="1367249" y="4880360"/>
            <a:ext cx="949369" cy="886155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6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979592C7-0164-7F61-209E-3360808D9440}"/>
              </a:ext>
            </a:extLst>
          </p:cNvPr>
          <p:cNvSpPr/>
          <p:nvPr/>
        </p:nvSpPr>
        <p:spPr>
          <a:xfrm>
            <a:off x="4166617" y="4895038"/>
            <a:ext cx="1080523" cy="972208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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F89D7F6-21CD-528E-2A98-D848FAF252C3}"/>
              </a:ext>
            </a:extLst>
          </p:cNvPr>
          <p:cNvSpPr/>
          <p:nvPr/>
        </p:nvSpPr>
        <p:spPr>
          <a:xfrm>
            <a:off x="7097139" y="4919773"/>
            <a:ext cx="1080523" cy="972208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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76E65E56-4207-0A54-AAFC-BA2038ADD209}"/>
              </a:ext>
            </a:extLst>
          </p:cNvPr>
          <p:cNvSpPr/>
          <p:nvPr/>
        </p:nvSpPr>
        <p:spPr>
          <a:xfrm>
            <a:off x="10272337" y="4880360"/>
            <a:ext cx="949369" cy="886155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6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97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3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3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MsPham-0936082789">
            <a:extLst>
              <a:ext uri="{FF2B5EF4-FFF2-40B4-BE49-F238E27FC236}">
                <a16:creationId xmlns:a16="http://schemas.microsoft.com/office/drawing/2014/main" id="{8370F1D0-EA92-189E-1704-4475D29E54E1}"/>
              </a:ext>
            </a:extLst>
          </p:cNvPr>
          <p:cNvSpPr txBox="1"/>
          <p:nvPr/>
        </p:nvSpPr>
        <p:spPr>
          <a:xfrm>
            <a:off x="3501522" y="5433603"/>
            <a:ext cx="5214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.VnHelvetIns" panose="020B7200000000000000" pitchFamily="34" charset="0"/>
              </a:rPr>
              <a:t>MsPham-0936082789</a:t>
            </a:r>
            <a:endParaRPr lang="en-GB" sz="3200">
              <a:solidFill>
                <a:srgbClr val="FF0000"/>
              </a:solidFill>
              <a:latin typeface=".VnHelvetIns" panose="020B72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8761B4-7CD9-EF69-A167-01B1C88042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1" r="73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713" y="967921"/>
            <a:ext cx="1786859" cy="1396855"/>
          </a:xfrm>
          <a:prstGeom prst="rect">
            <a:avLst/>
          </a:prstGeom>
        </p:spPr>
      </p:pic>
      <p:cxnSp>
        <p:nvCxnSpPr>
          <p:cNvPr id="50" name="Straight Connector 49"/>
          <p:cNvCxnSpPr>
            <a:cxnSpLocks/>
          </p:cNvCxnSpPr>
          <p:nvPr/>
        </p:nvCxnSpPr>
        <p:spPr>
          <a:xfrm flipH="1">
            <a:off x="1639939" y="1798390"/>
            <a:ext cx="4133627" cy="11631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915" y="2387479"/>
            <a:ext cx="660962" cy="935020"/>
          </a:xfrm>
          <a:prstGeom prst="rect">
            <a:avLst/>
          </a:prstGeom>
        </p:spPr>
      </p:pic>
      <p:cxnSp>
        <p:nvCxnSpPr>
          <p:cNvPr id="67" name="Straight Connector 66"/>
          <p:cNvCxnSpPr>
            <a:cxnSpLocks/>
          </p:cNvCxnSpPr>
          <p:nvPr/>
        </p:nvCxnSpPr>
        <p:spPr>
          <a:xfrm>
            <a:off x="5880322" y="1896092"/>
            <a:ext cx="3864054" cy="105918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598" y="2645850"/>
            <a:ext cx="919864" cy="848347"/>
          </a:xfrm>
          <a:prstGeom prst="rect">
            <a:avLst/>
          </a:prstGeom>
        </p:spPr>
      </p:pic>
      <p:cxnSp>
        <p:nvCxnSpPr>
          <p:cNvPr id="58" name="Straight Connector 57"/>
          <p:cNvCxnSpPr>
            <a:cxnSpLocks/>
          </p:cNvCxnSpPr>
          <p:nvPr/>
        </p:nvCxnSpPr>
        <p:spPr>
          <a:xfrm>
            <a:off x="5765719" y="1822596"/>
            <a:ext cx="419847" cy="2437722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649" y="4172547"/>
            <a:ext cx="584137" cy="503168"/>
          </a:xfrm>
          <a:prstGeom prst="rect">
            <a:avLst/>
          </a:prstGeom>
        </p:spPr>
      </p:pic>
      <p:cxnSp>
        <p:nvCxnSpPr>
          <p:cNvPr id="76" name="Straight Connector 75"/>
          <p:cNvCxnSpPr>
            <a:cxnSpLocks/>
          </p:cNvCxnSpPr>
          <p:nvPr/>
        </p:nvCxnSpPr>
        <p:spPr>
          <a:xfrm>
            <a:off x="5701995" y="1822596"/>
            <a:ext cx="2634225" cy="35060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354" y="5284586"/>
            <a:ext cx="626086" cy="534780"/>
          </a:xfrm>
          <a:prstGeom prst="rect">
            <a:avLst/>
          </a:prstGeom>
        </p:spPr>
      </p:pic>
      <p:cxnSp>
        <p:nvCxnSpPr>
          <p:cNvPr id="82" name="Straight Connector 81"/>
          <p:cNvCxnSpPr>
            <a:cxnSpLocks/>
          </p:cNvCxnSpPr>
          <p:nvPr/>
        </p:nvCxnSpPr>
        <p:spPr>
          <a:xfrm>
            <a:off x="5773566" y="1822596"/>
            <a:ext cx="4542230" cy="3365893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530" y="4766068"/>
            <a:ext cx="1828000" cy="1685495"/>
          </a:xfrm>
          <a:prstGeom prst="rect">
            <a:avLst/>
          </a:prstGeom>
        </p:spPr>
      </p:pic>
      <p:cxnSp>
        <p:nvCxnSpPr>
          <p:cNvPr id="21" name="Straight Connector 20"/>
          <p:cNvCxnSpPr>
            <a:cxnSpLocks/>
          </p:cNvCxnSpPr>
          <p:nvPr/>
        </p:nvCxnSpPr>
        <p:spPr>
          <a:xfrm flipH="1">
            <a:off x="2447624" y="1798390"/>
            <a:ext cx="3232346" cy="292234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42" y="4516158"/>
            <a:ext cx="2414299" cy="1623408"/>
          </a:xfrm>
          <a:prstGeom prst="rect">
            <a:avLst/>
          </a:prstGeom>
        </p:spPr>
      </p:pic>
      <p:cxnSp>
        <p:nvCxnSpPr>
          <p:cNvPr id="110" name="Straight Connector 109"/>
          <p:cNvCxnSpPr>
            <a:cxnSpLocks/>
          </p:cNvCxnSpPr>
          <p:nvPr/>
        </p:nvCxnSpPr>
        <p:spPr>
          <a:xfrm flipH="1">
            <a:off x="4549922" y="1822596"/>
            <a:ext cx="1144226" cy="42305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6" name="Picture 10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602" y="5635357"/>
            <a:ext cx="777946" cy="717300"/>
          </a:xfrm>
          <a:prstGeom prst="rect">
            <a:avLst/>
          </a:prstGeom>
        </p:spPr>
      </p:pic>
      <p:sp>
        <p:nvSpPr>
          <p:cNvPr id="3" name="Hexagon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3ADA4AA-E2B1-8334-8970-F158E3B51CF4}"/>
              </a:ext>
            </a:extLst>
          </p:cNvPr>
          <p:cNvSpPr/>
          <p:nvPr/>
        </p:nvSpPr>
        <p:spPr>
          <a:xfrm>
            <a:off x="5806502" y="5492371"/>
            <a:ext cx="2045708" cy="584775"/>
          </a:xfrm>
          <a:prstGeom prst="hexagon">
            <a:avLst/>
          </a:prstGeom>
          <a:solidFill>
            <a:srgbClr val="FF6600"/>
          </a:solidFill>
          <a:ln w="28575"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59E20056-14E7-D76A-60EC-CB0B90D7B507}"/>
              </a:ext>
            </a:extLst>
          </p:cNvPr>
          <p:cNvSpPr txBox="1"/>
          <p:nvPr/>
        </p:nvSpPr>
        <p:spPr>
          <a:xfrm>
            <a:off x="340359" y="2540799"/>
            <a:ext cx="1151128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400" b="1">
                <a:ln w="19050">
                  <a:solidFill>
                    <a:schemeClr val="bg1"/>
                  </a:solidFill>
                  <a:prstDash val="solid"/>
                </a:ln>
                <a:solidFill>
                  <a:srgbClr val="FFD100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Gold miner!</a:t>
            </a:r>
            <a:endParaRPr lang="zh-CN" altLang="en-US" sz="10400" b="1" dirty="0">
              <a:ln w="19050">
                <a:solidFill>
                  <a:schemeClr val="bg1"/>
                </a:solidFill>
                <a:prstDash val="solid"/>
              </a:ln>
              <a:solidFill>
                <a:srgbClr val="FFD100"/>
              </a:solidFill>
              <a:effectLst>
                <a:outerShdw blurRad="12700" dist="38100" dir="2700000" algn="tl" rotWithShape="0">
                  <a:srgbClr val="FFFF00"/>
                </a:outerShdw>
              </a:effectLst>
              <a:latin typeface=".VnCooper" panose="020B7200000000000000" pitchFamily="34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028109"/>
      </p:ext>
    </p:extLst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1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1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1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0.34219 -0.17291 " pathEditMode="relative" rAng="0" ptsTypes="AA">
                                      <p:cBhvr>
                                        <p:cTn id="4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09" y="-8657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0.33737 -0.53889 " pathEditMode="relative" rAng="0" ptsTypes="AA">
                                      <p:cBhvr>
                                        <p:cTn id="5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62" y="-2694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09388 -0.61689 " pathEditMode="relative" rAng="0" ptsTypes="AA">
                                      <p:cBhvr>
                                        <p:cTn id="53" dur="1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8" y="-3085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-0.03816 -0.36852 " pathEditMode="relative" rAng="0" ptsTypes="AA">
                                      <p:cBhvr>
                                        <p:cTn id="5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" y="-18426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-0.22487 -0.5331 " pathEditMode="relative" rAng="0" ptsTypes="AA">
                                      <p:cBhvr>
                                        <p:cTn id="5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50" y="-26667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-0.35026 -0.18426 " pathEditMode="relative" rAng="0" ptsTypes="AA">
                                      <p:cBhvr>
                                        <p:cTn id="5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13" y="-921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07407E-6 L -0.42526 -0.54143 " pathEditMode="relative" rAng="0" ptsTypes="AA">
                                      <p:cBhvr>
                                        <p:cTn id="6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63" y="-2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50"/>
                            </p:stCondLst>
                            <p:childTnLst>
                              <p:par>
                                <p:cTn id="9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A0719C68-264B-EABE-8F33-39912C06CF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1" r="73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Octagon 5">
            <a:extLst>
              <a:ext uri="{FF2B5EF4-FFF2-40B4-BE49-F238E27FC236}">
                <a16:creationId xmlns:a16="http://schemas.microsoft.com/office/drawing/2014/main" id="{C36D8547-2942-1D44-FB03-FBC09CFB599B}"/>
              </a:ext>
            </a:extLst>
          </p:cNvPr>
          <p:cNvSpPr/>
          <p:nvPr/>
        </p:nvSpPr>
        <p:spPr>
          <a:xfrm>
            <a:off x="646402" y="725222"/>
            <a:ext cx="10556493" cy="2815804"/>
          </a:xfrm>
          <a:prstGeom prst="octagon">
            <a:avLst>
              <a:gd name="adj" fmla="val 8001"/>
            </a:avLst>
          </a:prstGeom>
          <a:solidFill>
            <a:schemeClr val="bg1"/>
          </a:solidFill>
          <a:ln w="28575" cmpd="thickThin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597A85-55BA-2A37-6D6D-A6CC7E902B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82" y="2255931"/>
            <a:ext cx="1786859" cy="139685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B35DA2E-A6FB-6EDF-E7BA-8DAE221C4807}"/>
              </a:ext>
            </a:extLst>
          </p:cNvPr>
          <p:cNvSpPr/>
          <p:nvPr/>
        </p:nvSpPr>
        <p:spPr>
          <a:xfrm>
            <a:off x="693059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502200E-DF27-FBB6-A984-389FF3113B29}"/>
              </a:ext>
            </a:extLst>
          </p:cNvPr>
          <p:cNvSpPr/>
          <p:nvPr/>
        </p:nvSpPr>
        <p:spPr>
          <a:xfrm>
            <a:off x="4297661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73083FB-A1F5-25A2-CB20-5A067BE1196C}"/>
              </a:ext>
            </a:extLst>
          </p:cNvPr>
          <p:cNvSpPr/>
          <p:nvPr/>
        </p:nvSpPr>
        <p:spPr>
          <a:xfrm>
            <a:off x="7902263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6E1CD70-7893-5272-BBC4-C3C9744127DC}"/>
              </a:ext>
            </a:extLst>
          </p:cNvPr>
          <p:cNvSpPr/>
          <p:nvPr/>
        </p:nvSpPr>
        <p:spPr>
          <a:xfrm>
            <a:off x="693060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52B1AD6-809E-37BF-F9AC-AB14793EBCE4}"/>
              </a:ext>
            </a:extLst>
          </p:cNvPr>
          <p:cNvSpPr/>
          <p:nvPr/>
        </p:nvSpPr>
        <p:spPr>
          <a:xfrm>
            <a:off x="4297662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4484DFE-C8C9-EC1E-97BC-7BAECBF4AFE2}"/>
              </a:ext>
            </a:extLst>
          </p:cNvPr>
          <p:cNvSpPr/>
          <p:nvPr/>
        </p:nvSpPr>
        <p:spPr>
          <a:xfrm>
            <a:off x="7902264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DD47CAF-1DEA-33C2-8624-F3B64178A28B}"/>
              </a:ext>
            </a:extLst>
          </p:cNvPr>
          <p:cNvCxnSpPr>
            <a:cxnSpLocks/>
          </p:cNvCxnSpPr>
          <p:nvPr/>
        </p:nvCxnSpPr>
        <p:spPr>
          <a:xfrm flipH="1">
            <a:off x="1080442" y="3233009"/>
            <a:ext cx="9151163" cy="1966504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7F71AF8-BB4F-83E3-FA3A-C31AC1F90652}"/>
              </a:ext>
            </a:extLst>
          </p:cNvPr>
          <p:cNvCxnSpPr>
            <a:cxnSpLocks/>
          </p:cNvCxnSpPr>
          <p:nvPr/>
        </p:nvCxnSpPr>
        <p:spPr>
          <a:xfrm flipH="1">
            <a:off x="4640093" y="3239889"/>
            <a:ext cx="5591512" cy="203425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5E6A5BB-8C7B-C823-1BB7-D8A5C521A69F}"/>
              </a:ext>
            </a:extLst>
          </p:cNvPr>
          <p:cNvCxnSpPr>
            <a:cxnSpLocks/>
          </p:cNvCxnSpPr>
          <p:nvPr/>
        </p:nvCxnSpPr>
        <p:spPr>
          <a:xfrm flipH="1">
            <a:off x="8244695" y="3229654"/>
            <a:ext cx="1986910" cy="1900999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882A31E0-BF30-5A5A-B309-644A2B552E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63" y="4622974"/>
            <a:ext cx="660962" cy="9350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E8C114-6EA8-441A-E605-538F217DFF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675" y="4732003"/>
            <a:ext cx="660962" cy="93502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134E624-7B0E-ED0A-3834-68EF66E8C2CE}"/>
              </a:ext>
            </a:extLst>
          </p:cNvPr>
          <p:cNvSpPr txBox="1"/>
          <p:nvPr/>
        </p:nvSpPr>
        <p:spPr>
          <a:xfrm>
            <a:off x="322730" y="4422767"/>
            <a:ext cx="1439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500</a:t>
            </a: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$</a:t>
            </a:r>
          </a:p>
        </p:txBody>
      </p:sp>
      <p:sp>
        <p:nvSpPr>
          <p:cNvPr id="46" name="Hexagon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3052C00-2486-C100-984A-0E90D7B4A355}"/>
              </a:ext>
            </a:extLst>
          </p:cNvPr>
          <p:cNvSpPr/>
          <p:nvPr/>
        </p:nvSpPr>
        <p:spPr>
          <a:xfrm>
            <a:off x="4326208" y="3257089"/>
            <a:ext cx="2045708" cy="567874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28575"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47" name="BOM2">
            <a:extLst>
              <a:ext uri="{FF2B5EF4-FFF2-40B4-BE49-F238E27FC236}">
                <a16:creationId xmlns:a16="http://schemas.microsoft.com/office/drawing/2014/main" id="{F87F0BF5-C15E-2EC1-9922-062172C707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43" y="5133684"/>
            <a:ext cx="460380" cy="506727"/>
          </a:xfrm>
          <a:prstGeom prst="rect">
            <a:avLst/>
          </a:prstGeom>
        </p:spPr>
      </p:pic>
      <p:pic>
        <p:nvPicPr>
          <p:cNvPr id="49" name="NO2">
            <a:extLst>
              <a:ext uri="{FF2B5EF4-FFF2-40B4-BE49-F238E27FC236}">
                <a16:creationId xmlns:a16="http://schemas.microsoft.com/office/drawing/2014/main" id="{1D1A68EE-1218-0DA7-E8DB-8EE6FC3E6F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583" y="4823520"/>
            <a:ext cx="1084738" cy="108338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811696E-8CCD-8384-3620-AA7C2D726B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903" y="4662765"/>
            <a:ext cx="660962" cy="935020"/>
          </a:xfrm>
          <a:prstGeom prst="rect">
            <a:avLst/>
          </a:prstGeom>
        </p:spPr>
      </p:pic>
      <p:pic>
        <p:nvPicPr>
          <p:cNvPr id="53" name="BOM2">
            <a:extLst>
              <a:ext uri="{FF2B5EF4-FFF2-40B4-BE49-F238E27FC236}">
                <a16:creationId xmlns:a16="http://schemas.microsoft.com/office/drawing/2014/main" id="{87CC2EA8-0326-F2E6-ADF4-D482E877D2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271" y="5064446"/>
            <a:ext cx="460380" cy="506727"/>
          </a:xfrm>
          <a:prstGeom prst="rect">
            <a:avLst/>
          </a:prstGeom>
        </p:spPr>
      </p:pic>
      <p:pic>
        <p:nvPicPr>
          <p:cNvPr id="54" name="NO2">
            <a:extLst>
              <a:ext uri="{FF2B5EF4-FFF2-40B4-BE49-F238E27FC236}">
                <a16:creationId xmlns:a16="http://schemas.microsoft.com/office/drawing/2014/main" id="{6A44B1FC-0E62-C90C-2E96-7529E9FC3C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641" y="4834324"/>
            <a:ext cx="1084738" cy="10833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BC4FB8-456A-5A9D-6041-44267DA04B05}"/>
              </a:ext>
            </a:extLst>
          </p:cNvPr>
          <p:cNvPicPr/>
          <p:nvPr/>
        </p:nvPicPr>
        <p:blipFill rotWithShape="1">
          <a:blip r:embed="rId10"/>
          <a:srcRect r="75108"/>
          <a:stretch/>
        </p:blipFill>
        <p:spPr>
          <a:xfrm>
            <a:off x="1112008" y="897411"/>
            <a:ext cx="2876981" cy="257281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D073BA1-E4D0-DED8-BCCE-8B0469107323}"/>
              </a:ext>
            </a:extLst>
          </p:cNvPr>
          <p:cNvSpPr txBox="1">
            <a:spLocks/>
          </p:cNvSpPr>
          <p:nvPr/>
        </p:nvSpPr>
        <p:spPr>
          <a:xfrm>
            <a:off x="4245043" y="1294623"/>
            <a:ext cx="6231349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C9196F17-8F19-0F35-507F-842A195F518D}"/>
              </a:ext>
            </a:extLst>
          </p:cNvPr>
          <p:cNvSpPr txBox="1">
            <a:spLocks/>
          </p:cNvSpPr>
          <p:nvPr/>
        </p:nvSpPr>
        <p:spPr>
          <a:xfrm>
            <a:off x="1349685" y="5199513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12 </a:t>
            </a:r>
          </a:p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Loi Street. 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B0EF660C-0347-4C59-642A-968E1CD46D8A}"/>
              </a:ext>
            </a:extLst>
          </p:cNvPr>
          <p:cNvSpPr txBox="1">
            <a:spLocks/>
          </p:cNvSpPr>
          <p:nvPr/>
        </p:nvSpPr>
        <p:spPr>
          <a:xfrm>
            <a:off x="4935296" y="5178631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</a:t>
            </a:r>
          </a:p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Loi Street. 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BDFEC2A3-0202-A462-80AE-1A1084452D1C}"/>
              </a:ext>
            </a:extLst>
          </p:cNvPr>
          <p:cNvSpPr txBox="1">
            <a:spLocks/>
          </p:cNvSpPr>
          <p:nvPr/>
        </p:nvSpPr>
        <p:spPr>
          <a:xfrm>
            <a:off x="8530053" y="5155710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12 </a:t>
            </a:r>
          </a:p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Loi Road. </a:t>
            </a:r>
          </a:p>
        </p:txBody>
      </p:sp>
    </p:spTree>
    <p:extLst>
      <p:ext uri="{BB962C8B-B14F-4D97-AF65-F5344CB8AC3E}">
        <p14:creationId xmlns:p14="http://schemas.microsoft.com/office/powerpoint/2010/main" val="3747257181"/>
      </p:ext>
    </p:extLst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4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0.76849 -0.2706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24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!!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4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0.46966 -0.28958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77" y="-1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4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0.16471 -0.28033 " pathEditMode="relative" rAng="0" ptsTypes="AA">
                                      <p:cBhvr>
                                        <p:cTn id="73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00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33" grpId="0"/>
      <p:bldP spid="4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1034</Words>
  <Application>Microsoft Office PowerPoint</Application>
  <PresentationFormat>Widescreen</PresentationFormat>
  <Paragraphs>203</Paragraphs>
  <Slides>20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.VnAvant</vt:lpstr>
      <vt:lpstr>.VnCooper</vt:lpstr>
      <vt:lpstr>.VnHelvetIns</vt:lpstr>
      <vt:lpstr>Arial</vt:lpstr>
      <vt:lpstr>Britannic Bold</vt:lpstr>
      <vt:lpstr>Calibri</vt:lpstr>
      <vt:lpstr>Calibri Light</vt:lpstr>
      <vt:lpstr>Comic Sans MS</vt:lpstr>
      <vt:lpstr>Kirang Haerang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Pham Huyen</cp:lastModifiedBy>
  <cp:revision>1</cp:revision>
  <dcterms:created xsi:type="dcterms:W3CDTF">2023-09-25T08:32:17Z</dcterms:created>
  <dcterms:modified xsi:type="dcterms:W3CDTF">2023-09-25T08:33:30Z</dcterms:modified>
</cp:coreProperties>
</file>